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60" r:id="rId1"/>
  </p:sldMasterIdLst>
  <p:notesMasterIdLst>
    <p:notesMasterId r:id="rId16"/>
  </p:notesMasterIdLst>
  <p:sldIdLst>
    <p:sldId id="820" r:id="rId2"/>
    <p:sldId id="839" r:id="rId3"/>
    <p:sldId id="840" r:id="rId4"/>
    <p:sldId id="841" r:id="rId5"/>
    <p:sldId id="745" r:id="rId6"/>
    <p:sldId id="754" r:id="rId7"/>
    <p:sldId id="757" r:id="rId8"/>
    <p:sldId id="764" r:id="rId9"/>
    <p:sldId id="769" r:id="rId10"/>
    <p:sldId id="836" r:id="rId11"/>
    <p:sldId id="838" r:id="rId12"/>
    <p:sldId id="842" r:id="rId13"/>
    <p:sldId id="843" r:id="rId14"/>
    <p:sldId id="692" r:id="rId15"/>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xmlns="">
        <p15:guide id="1" orient="horz" pos="235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B4E3"/>
    <a:srgbClr val="A4B16F"/>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67" autoAdjust="0"/>
    <p:restoredTop sz="74956" autoAdjust="0"/>
  </p:normalViewPr>
  <p:slideViewPr>
    <p:cSldViewPr snapToGrid="0" snapToObjects="1">
      <p:cViewPr>
        <p:scale>
          <a:sx n="60" d="100"/>
          <a:sy n="60" d="100"/>
        </p:scale>
        <p:origin x="-1476" y="-384"/>
      </p:cViewPr>
      <p:guideLst>
        <p:guide orient="horz" pos="235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709"/>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ea typeface="+mn-ea"/>
                <a:cs typeface="+mn-cs"/>
              </a:defRPr>
            </a:lvl1pPr>
          </a:lstStyle>
          <a:p>
            <a:pPr>
              <a:defRPr/>
            </a:pPr>
            <a:endParaRPr lang="en-US" dirty="0"/>
          </a:p>
        </p:txBody>
      </p:sp>
      <p:sp>
        <p:nvSpPr>
          <p:cNvPr id="30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Calibri" pitchFamily="34" charset="0"/>
              </a:defRPr>
            </a:lvl1pPr>
          </a:lstStyle>
          <a:p>
            <a:pPr>
              <a:defRPr/>
            </a:pPr>
            <a:fld id="{255F565B-C9B6-4DD2-9A67-1E63910511A9}" type="datetimeFigureOut">
              <a:rPr lang="en-US"/>
              <a:pPr>
                <a:defRPr/>
              </a:pPr>
              <a:t>11/24/2020</a:t>
            </a:fld>
            <a:endParaRPr lang="en-US" dirty="0"/>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ea typeface="+mn-ea"/>
                <a:cs typeface="+mn-cs"/>
              </a:defRPr>
            </a:lvl1pPr>
          </a:lstStyle>
          <a:p>
            <a:pPr>
              <a:defRPr/>
            </a:pPr>
            <a:endParaRPr lang="en-US" dirty="0"/>
          </a:p>
        </p:txBody>
      </p:sp>
      <p:sp>
        <p:nvSpPr>
          <p:cNvPr id="30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Calibri" pitchFamily="34" charset="0"/>
              </a:defRPr>
            </a:lvl1pPr>
          </a:lstStyle>
          <a:p>
            <a:pPr>
              <a:defRPr/>
            </a:pPr>
            <a:fld id="{D942B5C7-AB45-4537-B522-62FCAE1E72F2}" type="slidenum">
              <a:rPr lang="en-US"/>
              <a:pPr>
                <a:defRPr/>
              </a:pPr>
              <a:t>‹#›</a:t>
            </a:fld>
            <a:endParaRPr lang="en-US" dirty="0"/>
          </a:p>
        </p:txBody>
      </p:sp>
    </p:spTree>
    <p:extLst>
      <p:ext uri="{BB962C8B-B14F-4D97-AF65-F5344CB8AC3E}">
        <p14:creationId xmlns:p14="http://schemas.microsoft.com/office/powerpoint/2010/main" val="2992495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Calibri"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ea typeface="ＭＳ Ｐゴシック" pitchFamily="34" charset="-128"/>
            </a:endParaRPr>
          </a:p>
        </p:txBody>
      </p:sp>
    </p:spTree>
    <p:extLst>
      <p:ext uri="{BB962C8B-B14F-4D97-AF65-F5344CB8AC3E}">
        <p14:creationId xmlns:p14="http://schemas.microsoft.com/office/powerpoint/2010/main" val="26296628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1" descr="DWS Slide Cover3.pdf"/>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80513"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descr="DWS Slide Cover pic4.jp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0" y="1512888"/>
            <a:ext cx="9180513"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ctrTitle" hasCustomPrompt="1"/>
          </p:nvPr>
        </p:nvSpPr>
        <p:spPr>
          <a:xfrm>
            <a:off x="1450728" y="2148009"/>
            <a:ext cx="7077807" cy="3030660"/>
          </a:xfrm>
          <a:prstGeom prst="rect">
            <a:avLst/>
          </a:prstGeom>
        </p:spPr>
        <p:txBody>
          <a:bodyPr/>
          <a:lstStyle>
            <a:lvl1pPr algn="l">
              <a:defRPr lang="en-US" sz="2400" kern="1200" dirty="0" smtClean="0">
                <a:solidFill>
                  <a:schemeClr val="bg2">
                    <a:lumMod val="25000"/>
                  </a:schemeClr>
                </a:solidFill>
                <a:latin typeface="Gill Snas" charset="0"/>
                <a:ea typeface="ＭＳ Ｐゴシック" charset="0"/>
                <a:cs typeface="Gill Snas" charset="0"/>
              </a:defRPr>
            </a:lvl1pPr>
          </a:lstStyle>
          <a:p>
            <a:pPr eaLnBrk="1" hangingPunct="1">
              <a:defRPr/>
            </a:pPr>
            <a:r>
              <a:rPr lang="en-US" dirty="0"/>
              <a:t>Click to edit Master title style</a:t>
            </a:r>
            <a:br>
              <a:rPr lang="en-US" dirty="0"/>
            </a:br>
            <a:r>
              <a:rPr lang="en-US" dirty="0">
                <a:solidFill>
                  <a:schemeClr val="bg2">
                    <a:lumMod val="25000"/>
                  </a:schemeClr>
                </a:solidFill>
                <a:latin typeface="Gill Snas" charset="0"/>
                <a:cs typeface="Gill Snas" charset="0"/>
              </a:rPr>
              <a:t>PRESENTATION TITLE</a:t>
            </a:r>
            <a:br>
              <a:rPr lang="en-US" dirty="0">
                <a:solidFill>
                  <a:schemeClr val="bg2">
                    <a:lumMod val="25000"/>
                  </a:schemeClr>
                </a:solidFill>
                <a:latin typeface="Gill Snas" charset="0"/>
                <a:cs typeface="Gill Snas" charset="0"/>
              </a:rPr>
            </a:br>
            <a:r>
              <a:rPr lang="en-US" dirty="0">
                <a:solidFill>
                  <a:schemeClr val="bg2">
                    <a:lumMod val="25000"/>
                  </a:schemeClr>
                </a:solidFill>
                <a:latin typeface="Gill Snas" charset="0"/>
                <a:cs typeface="Gill Snas" charset="0"/>
              </a:rPr>
              <a:t/>
            </a:r>
            <a:br>
              <a:rPr lang="en-US" dirty="0">
                <a:solidFill>
                  <a:schemeClr val="bg2">
                    <a:lumMod val="25000"/>
                  </a:schemeClr>
                </a:solidFill>
                <a:latin typeface="Gill Snas" charset="0"/>
                <a:cs typeface="Gill Snas" charset="0"/>
              </a:rPr>
            </a:br>
            <a:r>
              <a:rPr lang="en-US" sz="1400" dirty="0">
                <a:solidFill>
                  <a:schemeClr val="bg2">
                    <a:lumMod val="25000"/>
                  </a:schemeClr>
                </a:solidFill>
                <a:latin typeface="Gill Snas" charset="0"/>
                <a:cs typeface="Gill Snas" charset="0"/>
              </a:rPr>
              <a:t>Presented by:</a:t>
            </a:r>
            <a:br>
              <a:rPr lang="en-US" sz="1400" dirty="0">
                <a:solidFill>
                  <a:schemeClr val="bg2">
                    <a:lumMod val="25000"/>
                  </a:schemeClr>
                </a:solidFill>
                <a:latin typeface="Gill Snas" charset="0"/>
                <a:cs typeface="Gill Snas" charset="0"/>
              </a:rPr>
            </a:br>
            <a:r>
              <a:rPr lang="en-US" sz="1800" dirty="0">
                <a:solidFill>
                  <a:schemeClr val="bg2">
                    <a:lumMod val="25000"/>
                  </a:schemeClr>
                </a:solidFill>
                <a:latin typeface="Gill Snas" charset="0"/>
                <a:cs typeface="Gill Snas" charset="0"/>
              </a:rPr>
              <a:t>Name Surname</a:t>
            </a:r>
            <a:br>
              <a:rPr lang="en-US" sz="1800" dirty="0">
                <a:solidFill>
                  <a:schemeClr val="bg2">
                    <a:lumMod val="25000"/>
                  </a:schemeClr>
                </a:solidFill>
                <a:latin typeface="Gill Snas" charset="0"/>
                <a:cs typeface="Gill Snas" charset="0"/>
              </a:rPr>
            </a:br>
            <a:r>
              <a:rPr lang="en-US" sz="1800" dirty="0">
                <a:solidFill>
                  <a:schemeClr val="bg2">
                    <a:lumMod val="25000"/>
                  </a:schemeClr>
                </a:solidFill>
                <a:latin typeface="Gill Snas" charset="0"/>
                <a:cs typeface="Gill Snas" charset="0"/>
              </a:rPr>
              <a:t>Designation</a:t>
            </a:r>
            <a:br>
              <a:rPr lang="en-US" sz="1800" dirty="0">
                <a:solidFill>
                  <a:schemeClr val="bg2">
                    <a:lumMod val="25000"/>
                  </a:schemeClr>
                </a:solidFill>
                <a:latin typeface="Gill Snas" charset="0"/>
                <a:cs typeface="Gill Snas" charset="0"/>
              </a:rPr>
            </a:br>
            <a:r>
              <a:rPr lang="en-US" sz="1800" dirty="0">
                <a:solidFill>
                  <a:schemeClr val="bg2">
                    <a:lumMod val="25000"/>
                  </a:schemeClr>
                </a:solidFill>
                <a:latin typeface="Gill Snas" charset="0"/>
                <a:cs typeface="Gill Snas" charset="0"/>
              </a:rPr>
              <a:t>Directorate</a:t>
            </a:r>
            <a:br>
              <a:rPr lang="en-US" sz="1800" dirty="0">
                <a:solidFill>
                  <a:schemeClr val="bg2">
                    <a:lumMod val="25000"/>
                  </a:schemeClr>
                </a:solidFill>
                <a:latin typeface="Gill Snas" charset="0"/>
                <a:cs typeface="Gill Snas" charset="0"/>
              </a:rPr>
            </a:br>
            <a:r>
              <a:rPr lang="en-US" sz="1800" dirty="0">
                <a:solidFill>
                  <a:schemeClr val="bg2">
                    <a:lumMod val="25000"/>
                  </a:schemeClr>
                </a:solidFill>
                <a:latin typeface="Gill Snas" charset="0"/>
                <a:cs typeface="Gill Snas" charset="0"/>
              </a:rPr>
              <a:t/>
            </a:r>
            <a:br>
              <a:rPr lang="en-US" sz="1800" dirty="0">
                <a:solidFill>
                  <a:schemeClr val="bg2">
                    <a:lumMod val="25000"/>
                  </a:schemeClr>
                </a:solidFill>
                <a:latin typeface="Gill Snas" charset="0"/>
                <a:cs typeface="Gill Snas" charset="0"/>
              </a:rPr>
            </a:br>
            <a:r>
              <a:rPr lang="en-US" sz="1400" dirty="0">
                <a:solidFill>
                  <a:schemeClr val="bg2">
                    <a:lumMod val="25000"/>
                  </a:schemeClr>
                </a:solidFill>
                <a:latin typeface="Gill Snas" charset="0"/>
                <a:cs typeface="Gill Snas" charset="0"/>
              </a:rPr>
              <a:t>Date</a:t>
            </a:r>
            <a:br>
              <a:rPr lang="en-US" sz="1400" dirty="0">
                <a:solidFill>
                  <a:schemeClr val="bg2">
                    <a:lumMod val="25000"/>
                  </a:schemeClr>
                </a:solidFill>
                <a:latin typeface="Gill Snas" charset="0"/>
                <a:cs typeface="Gill Snas" charset="0"/>
              </a:rPr>
            </a:br>
            <a:endParaRPr lang="en-US" dirty="0"/>
          </a:p>
        </p:txBody>
      </p:sp>
    </p:spTree>
    <p:extLst>
      <p:ext uri="{BB962C8B-B14F-4D97-AF65-F5344CB8AC3E}">
        <p14:creationId xmlns:p14="http://schemas.microsoft.com/office/powerpoint/2010/main" val="690693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p>
        </p:txBody>
      </p:sp>
      <p:sp>
        <p:nvSpPr>
          <p:cNvPr id="6" name="Slide Number Placeholder 5">
            <a:extLst>
              <a:ext uri="{FF2B5EF4-FFF2-40B4-BE49-F238E27FC236}">
                <a16:creationId xmlns:a16="http://schemas.microsoft.com/office/drawing/2014/main" xmlns="" id="{E66588C1-9077-48FD-99DF-89535B58B221}"/>
              </a:ext>
            </a:extLst>
          </p:cNvPr>
          <p:cNvSpPr>
            <a:spLocks noGrp="1"/>
          </p:cNvSpPr>
          <p:nvPr>
            <p:ph type="sldNum" sz="quarter" idx="12"/>
          </p:nvPr>
        </p:nvSpPr>
        <p:spPr>
          <a:xfrm>
            <a:off x="3724846" y="6352243"/>
            <a:ext cx="2133600"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a:t>
            </a:fld>
            <a:endParaRPr lang="en-US" altLang="en-US" dirty="0">
              <a:solidFill>
                <a:prstClr val="black"/>
              </a:solidFill>
              <a:ea typeface="+mn-ea"/>
            </a:endParaRPr>
          </a:p>
        </p:txBody>
      </p:sp>
    </p:spTree>
    <p:extLst>
      <p:ext uri="{BB962C8B-B14F-4D97-AF65-F5344CB8AC3E}">
        <p14:creationId xmlns:p14="http://schemas.microsoft.com/office/powerpoint/2010/main" val="871323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457200" y="1600206"/>
            <a:ext cx="8229600" cy="4525963"/>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xmlns="" id="{E66588C1-9077-48FD-99DF-89535B58B221}"/>
              </a:ext>
            </a:extLst>
          </p:cNvPr>
          <p:cNvSpPr>
            <a:spLocks noGrp="1"/>
          </p:cNvSpPr>
          <p:nvPr>
            <p:ph type="sldNum" sz="quarter" idx="12"/>
          </p:nvPr>
        </p:nvSpPr>
        <p:spPr>
          <a:xfrm>
            <a:off x="3724846" y="6352243"/>
            <a:ext cx="2133600"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a:t>
            </a:fld>
            <a:endParaRPr lang="en-US" altLang="en-US" dirty="0">
              <a:solidFill>
                <a:prstClr val="black"/>
              </a:solidFill>
              <a:ea typeface="+mn-ea"/>
            </a:endParaRPr>
          </a:p>
        </p:txBody>
      </p:sp>
    </p:spTree>
    <p:extLst>
      <p:ext uri="{BB962C8B-B14F-4D97-AF65-F5344CB8AC3E}">
        <p14:creationId xmlns:p14="http://schemas.microsoft.com/office/powerpoint/2010/main" val="41878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a:prstGeom prst="rect">
            <a:avLst/>
          </a:prstGeom>
        </p:spPr>
        <p:txBody>
          <a:bodyPr anchor="t"/>
          <a:lstStyle>
            <a:lvl1pPr algn="l">
              <a:defRPr sz="3692" b="1" cap="a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722313" y="2906719"/>
            <a:ext cx="7772400" cy="1500187"/>
          </a:xfrm>
          <a:prstGeom prst="rect">
            <a:avLst/>
          </a:prstGeom>
        </p:spPr>
        <p:txBody>
          <a:bodyPr anchor="b"/>
          <a:lstStyle>
            <a:lvl1pPr marL="0" indent="0">
              <a:buNone/>
              <a:defRPr sz="1846">
                <a:solidFill>
                  <a:schemeClr val="tx1">
                    <a:tint val="75000"/>
                  </a:schemeClr>
                </a:solidFill>
                <a:latin typeface="Arial" panose="020B0604020202020204" pitchFamily="34" charset="0"/>
                <a:cs typeface="Arial" panose="020B0604020202020204" pitchFamily="34" charset="0"/>
              </a:defRPr>
            </a:lvl1pPr>
            <a:lvl2pPr marL="422041" indent="0">
              <a:buNone/>
              <a:defRPr sz="1662">
                <a:solidFill>
                  <a:schemeClr val="tx1">
                    <a:tint val="75000"/>
                  </a:schemeClr>
                </a:solidFill>
              </a:defRPr>
            </a:lvl2pPr>
            <a:lvl3pPr marL="844083" indent="0">
              <a:buNone/>
              <a:defRPr sz="1477">
                <a:solidFill>
                  <a:schemeClr val="tx1">
                    <a:tint val="75000"/>
                  </a:schemeClr>
                </a:solidFill>
              </a:defRPr>
            </a:lvl3pPr>
            <a:lvl4pPr marL="1266124" indent="0">
              <a:buNone/>
              <a:defRPr sz="1292">
                <a:solidFill>
                  <a:schemeClr val="tx1">
                    <a:tint val="75000"/>
                  </a:schemeClr>
                </a:solidFill>
              </a:defRPr>
            </a:lvl4pPr>
            <a:lvl5pPr marL="1688165" indent="0">
              <a:buNone/>
              <a:defRPr sz="1292">
                <a:solidFill>
                  <a:schemeClr val="tx1">
                    <a:tint val="75000"/>
                  </a:schemeClr>
                </a:solidFill>
              </a:defRPr>
            </a:lvl5pPr>
            <a:lvl6pPr marL="2110207" indent="0">
              <a:buNone/>
              <a:defRPr sz="1292">
                <a:solidFill>
                  <a:schemeClr val="tx1">
                    <a:tint val="75000"/>
                  </a:schemeClr>
                </a:solidFill>
              </a:defRPr>
            </a:lvl6pPr>
            <a:lvl7pPr marL="2532248" indent="0">
              <a:buNone/>
              <a:defRPr sz="1292">
                <a:solidFill>
                  <a:schemeClr val="tx1">
                    <a:tint val="75000"/>
                  </a:schemeClr>
                </a:solidFill>
              </a:defRPr>
            </a:lvl7pPr>
            <a:lvl8pPr marL="2954289" indent="0">
              <a:buNone/>
              <a:defRPr sz="1292">
                <a:solidFill>
                  <a:schemeClr val="tx1">
                    <a:tint val="75000"/>
                  </a:schemeClr>
                </a:solidFill>
              </a:defRPr>
            </a:lvl8pPr>
            <a:lvl9pPr marL="3376331" indent="0">
              <a:buNone/>
              <a:defRPr sz="1292">
                <a:solidFill>
                  <a:schemeClr val="tx1">
                    <a:tint val="75000"/>
                  </a:schemeClr>
                </a:solidFill>
              </a:defRPr>
            </a:lvl9pPr>
          </a:lstStyle>
          <a:p>
            <a:pPr lvl="0"/>
            <a:r>
              <a:rPr lang="en-US"/>
              <a:t>Click to edit Master text styles</a:t>
            </a:r>
          </a:p>
        </p:txBody>
      </p:sp>
      <p:sp>
        <p:nvSpPr>
          <p:cNvPr id="7" name="Slide Number Placeholder 5">
            <a:extLst>
              <a:ext uri="{FF2B5EF4-FFF2-40B4-BE49-F238E27FC236}">
                <a16:creationId xmlns:a16="http://schemas.microsoft.com/office/drawing/2014/main" xmlns="" id="{E66588C1-9077-48FD-99DF-89535B58B221}"/>
              </a:ext>
            </a:extLst>
          </p:cNvPr>
          <p:cNvSpPr>
            <a:spLocks noGrp="1"/>
          </p:cNvSpPr>
          <p:nvPr>
            <p:ph type="sldNum" sz="quarter" idx="12"/>
          </p:nvPr>
        </p:nvSpPr>
        <p:spPr>
          <a:xfrm>
            <a:off x="3724846" y="6352243"/>
            <a:ext cx="2133600"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a:t>
            </a:fld>
            <a:endParaRPr lang="en-US" altLang="en-US" dirty="0">
              <a:solidFill>
                <a:prstClr val="black"/>
              </a:solidFill>
              <a:ea typeface="+mn-ea"/>
            </a:endParaRPr>
          </a:p>
        </p:txBody>
      </p:sp>
    </p:spTree>
    <p:extLst>
      <p:ext uri="{BB962C8B-B14F-4D97-AF65-F5344CB8AC3E}">
        <p14:creationId xmlns:p14="http://schemas.microsoft.com/office/powerpoint/2010/main" val="2889511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585">
                <a:latin typeface="Arial" panose="020B0604020202020204" pitchFamily="34" charset="0"/>
                <a:cs typeface="Arial" panose="020B0604020202020204" pitchFamily="34" charset="0"/>
              </a:defRPr>
            </a:lvl1pPr>
            <a:lvl2pPr>
              <a:defRPr sz="2215">
                <a:latin typeface="Arial" panose="020B0604020202020204" pitchFamily="34" charset="0"/>
                <a:cs typeface="Arial" panose="020B0604020202020204" pitchFamily="34" charset="0"/>
              </a:defRPr>
            </a:lvl2pPr>
            <a:lvl3pPr>
              <a:defRPr sz="1846">
                <a:latin typeface="Arial" panose="020B0604020202020204" pitchFamily="34" charset="0"/>
                <a:cs typeface="Arial" panose="020B0604020202020204" pitchFamily="34" charset="0"/>
              </a:defRPr>
            </a:lvl3pPr>
            <a:lvl4pPr>
              <a:defRPr sz="1662">
                <a:latin typeface="Arial" panose="020B0604020202020204" pitchFamily="34" charset="0"/>
                <a:cs typeface="Arial" panose="020B0604020202020204" pitchFamily="34" charset="0"/>
              </a:defRPr>
            </a:lvl4pPr>
            <a:lvl5pPr>
              <a:defRPr sz="1662">
                <a:latin typeface="Arial" panose="020B0604020202020204" pitchFamily="34" charset="0"/>
                <a:cs typeface="Arial" panose="020B0604020202020204" pitchFamily="34" charset="0"/>
              </a:defRPr>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585">
                <a:latin typeface="Arial" panose="020B0604020202020204" pitchFamily="34" charset="0"/>
                <a:cs typeface="Arial" panose="020B0604020202020204" pitchFamily="34" charset="0"/>
              </a:defRPr>
            </a:lvl1pPr>
            <a:lvl2pPr>
              <a:defRPr sz="2215">
                <a:latin typeface="Arial" panose="020B0604020202020204" pitchFamily="34" charset="0"/>
                <a:cs typeface="Arial" panose="020B0604020202020204" pitchFamily="34" charset="0"/>
              </a:defRPr>
            </a:lvl2pPr>
            <a:lvl3pPr>
              <a:defRPr sz="1846">
                <a:latin typeface="Arial" panose="020B0604020202020204" pitchFamily="34" charset="0"/>
                <a:cs typeface="Arial" panose="020B0604020202020204" pitchFamily="34" charset="0"/>
              </a:defRPr>
            </a:lvl3pPr>
            <a:lvl4pPr>
              <a:defRPr sz="1662">
                <a:latin typeface="Arial" panose="020B0604020202020204" pitchFamily="34" charset="0"/>
                <a:cs typeface="Arial" panose="020B0604020202020204" pitchFamily="34" charset="0"/>
              </a:defRPr>
            </a:lvl4pPr>
            <a:lvl5pPr>
              <a:defRPr sz="1662">
                <a:latin typeface="Arial" panose="020B0604020202020204" pitchFamily="34" charset="0"/>
                <a:cs typeface="Arial" panose="020B0604020202020204" pitchFamily="34" charset="0"/>
              </a:defRPr>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xmlns="" id="{E66588C1-9077-48FD-99DF-89535B58B221}"/>
              </a:ext>
            </a:extLst>
          </p:cNvPr>
          <p:cNvSpPr>
            <a:spLocks noGrp="1"/>
          </p:cNvSpPr>
          <p:nvPr>
            <p:ph type="sldNum" sz="quarter" idx="12"/>
          </p:nvPr>
        </p:nvSpPr>
        <p:spPr>
          <a:xfrm>
            <a:off x="3724846" y="6352243"/>
            <a:ext cx="2133600"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a:t>
            </a:fld>
            <a:endParaRPr lang="en-US" altLang="en-US" dirty="0">
              <a:solidFill>
                <a:prstClr val="black"/>
              </a:solidFill>
              <a:ea typeface="+mn-ea"/>
            </a:endParaRPr>
          </a:p>
        </p:txBody>
      </p:sp>
    </p:spTree>
    <p:extLst>
      <p:ext uri="{BB962C8B-B14F-4D97-AF65-F5344CB8AC3E}">
        <p14:creationId xmlns:p14="http://schemas.microsoft.com/office/powerpoint/2010/main" val="2738647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57201" y="1535113"/>
            <a:ext cx="4040188" cy="639762"/>
          </a:xfrm>
          <a:prstGeom prst="rect">
            <a:avLst/>
          </a:prstGeom>
        </p:spPr>
        <p:txBody>
          <a:bodyPr anchor="b"/>
          <a:lstStyle>
            <a:lvl1pPr marL="0" indent="0">
              <a:buNone/>
              <a:defRPr sz="2000" b="1">
                <a:latin typeface="Arial" panose="020B0604020202020204" pitchFamily="34" charset="0"/>
                <a:cs typeface="Arial" panose="020B0604020202020204" pitchFamily="34" charset="0"/>
              </a:defRPr>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dirty="0"/>
              <a:t>Click to edit Master text styles</a:t>
            </a:r>
          </a:p>
        </p:txBody>
      </p:sp>
      <p:sp>
        <p:nvSpPr>
          <p:cNvPr id="4" name="Content Placeholder 3"/>
          <p:cNvSpPr>
            <a:spLocks noGrp="1"/>
          </p:cNvSpPr>
          <p:nvPr>
            <p:ph sz="half" idx="2"/>
          </p:nvPr>
        </p:nvSpPr>
        <p:spPr>
          <a:xfrm>
            <a:off x="457201" y="2174875"/>
            <a:ext cx="4040188" cy="3951288"/>
          </a:xfrm>
          <a:prstGeom prst="rect">
            <a:avLst/>
          </a:prstGeom>
        </p:spPr>
        <p:txBody>
          <a:bodyPr/>
          <a:lstStyle>
            <a:lvl1pPr>
              <a:defRPr sz="2215">
                <a:latin typeface="Arial" panose="020B0604020202020204" pitchFamily="34" charset="0"/>
                <a:cs typeface="Arial" panose="020B0604020202020204" pitchFamily="34" charset="0"/>
              </a:defRPr>
            </a:lvl1pPr>
            <a:lvl2pPr>
              <a:defRPr sz="1846">
                <a:latin typeface="Arial" panose="020B0604020202020204" pitchFamily="34" charset="0"/>
                <a:cs typeface="Arial" panose="020B0604020202020204" pitchFamily="34" charset="0"/>
              </a:defRPr>
            </a:lvl2pPr>
            <a:lvl3pPr>
              <a:defRPr sz="1662">
                <a:latin typeface="Arial" panose="020B0604020202020204" pitchFamily="34" charset="0"/>
                <a:cs typeface="Arial" panose="020B0604020202020204" pitchFamily="34" charset="0"/>
              </a:defRPr>
            </a:lvl3pPr>
            <a:lvl4pPr>
              <a:defRPr sz="1477">
                <a:latin typeface="Arial" panose="020B0604020202020204" pitchFamily="34" charset="0"/>
                <a:cs typeface="Arial" panose="020B0604020202020204" pitchFamily="34" charset="0"/>
              </a:defRPr>
            </a:lvl4pPr>
            <a:lvl5pPr>
              <a:defRPr sz="1477">
                <a:latin typeface="Arial" panose="020B0604020202020204" pitchFamily="34" charset="0"/>
                <a:cs typeface="Arial" panose="020B0604020202020204" pitchFamily="34" charset="0"/>
              </a:defRPr>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4" cy="639762"/>
          </a:xfrm>
          <a:prstGeom prst="rect">
            <a:avLst/>
          </a:prstGeom>
        </p:spPr>
        <p:txBody>
          <a:bodyPr anchor="b"/>
          <a:lstStyle>
            <a:lvl1pPr marL="0" indent="0">
              <a:buNone/>
              <a:defRPr sz="2000" b="1">
                <a:latin typeface="Arial" panose="020B0604020202020204" pitchFamily="34" charset="0"/>
                <a:cs typeface="Arial" panose="020B0604020202020204" pitchFamily="34" charset="0"/>
              </a:defRPr>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6" name="Content Placeholder 5"/>
          <p:cNvSpPr>
            <a:spLocks noGrp="1"/>
          </p:cNvSpPr>
          <p:nvPr>
            <p:ph sz="quarter" idx="4"/>
          </p:nvPr>
        </p:nvSpPr>
        <p:spPr>
          <a:xfrm>
            <a:off x="4645027" y="2174875"/>
            <a:ext cx="4041774" cy="3951288"/>
          </a:xfrm>
          <a:prstGeom prst="rect">
            <a:avLst/>
          </a:prstGeom>
        </p:spPr>
        <p:txBody>
          <a:bodyPr/>
          <a:lstStyle>
            <a:lvl1pPr>
              <a:defRPr sz="2215">
                <a:latin typeface="Arial" panose="020B0604020202020204" pitchFamily="34" charset="0"/>
                <a:cs typeface="Arial" panose="020B0604020202020204" pitchFamily="34" charset="0"/>
              </a:defRPr>
            </a:lvl1pPr>
            <a:lvl2pPr>
              <a:defRPr sz="1846">
                <a:latin typeface="Arial" panose="020B0604020202020204" pitchFamily="34" charset="0"/>
                <a:cs typeface="Arial" panose="020B0604020202020204" pitchFamily="34" charset="0"/>
              </a:defRPr>
            </a:lvl2pPr>
            <a:lvl3pPr>
              <a:defRPr sz="1662">
                <a:latin typeface="Arial" panose="020B0604020202020204" pitchFamily="34" charset="0"/>
                <a:cs typeface="Arial" panose="020B0604020202020204" pitchFamily="34" charset="0"/>
              </a:defRPr>
            </a:lvl3pPr>
            <a:lvl4pPr>
              <a:defRPr sz="1477">
                <a:latin typeface="Arial" panose="020B0604020202020204" pitchFamily="34" charset="0"/>
                <a:cs typeface="Arial" panose="020B0604020202020204" pitchFamily="34" charset="0"/>
              </a:defRPr>
            </a:lvl4pPr>
            <a:lvl5pPr>
              <a:defRPr sz="1477">
                <a:latin typeface="Arial" panose="020B0604020202020204" pitchFamily="34" charset="0"/>
                <a:cs typeface="Arial" panose="020B0604020202020204" pitchFamily="34" charset="0"/>
              </a:defRPr>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xmlns="" id="{E66588C1-9077-48FD-99DF-89535B58B221}"/>
              </a:ext>
            </a:extLst>
          </p:cNvPr>
          <p:cNvSpPr>
            <a:spLocks noGrp="1"/>
          </p:cNvSpPr>
          <p:nvPr>
            <p:ph type="sldNum" sz="quarter" idx="12"/>
          </p:nvPr>
        </p:nvSpPr>
        <p:spPr>
          <a:xfrm>
            <a:off x="3724846" y="6352243"/>
            <a:ext cx="2133600"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a:t>
            </a:fld>
            <a:endParaRPr lang="en-US" altLang="en-US" dirty="0">
              <a:solidFill>
                <a:prstClr val="black"/>
              </a:solidFill>
              <a:ea typeface="+mn-ea"/>
            </a:endParaRPr>
          </a:p>
        </p:txBody>
      </p:sp>
    </p:spTree>
    <p:extLst>
      <p:ext uri="{BB962C8B-B14F-4D97-AF65-F5344CB8AC3E}">
        <p14:creationId xmlns:p14="http://schemas.microsoft.com/office/powerpoint/2010/main" val="2102096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xmlns="" id="{E66588C1-9077-48FD-99DF-89535B58B221}"/>
              </a:ext>
            </a:extLst>
          </p:cNvPr>
          <p:cNvSpPr>
            <a:spLocks noGrp="1"/>
          </p:cNvSpPr>
          <p:nvPr>
            <p:ph type="sldNum" sz="quarter" idx="12"/>
          </p:nvPr>
        </p:nvSpPr>
        <p:spPr>
          <a:xfrm>
            <a:off x="3724846" y="6352243"/>
            <a:ext cx="2133600"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a:t>
            </a:fld>
            <a:endParaRPr lang="en-US" altLang="en-US" dirty="0">
              <a:solidFill>
                <a:prstClr val="black"/>
              </a:solidFill>
              <a:ea typeface="+mn-ea"/>
            </a:endParaRPr>
          </a:p>
        </p:txBody>
      </p:sp>
    </p:spTree>
    <p:extLst>
      <p:ext uri="{BB962C8B-B14F-4D97-AF65-F5344CB8AC3E}">
        <p14:creationId xmlns:p14="http://schemas.microsoft.com/office/powerpoint/2010/main" val="1338298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xmlns="" id="{E66588C1-9077-48FD-99DF-89535B58B221}"/>
              </a:ext>
            </a:extLst>
          </p:cNvPr>
          <p:cNvSpPr>
            <a:spLocks noGrp="1"/>
          </p:cNvSpPr>
          <p:nvPr>
            <p:ph type="sldNum" sz="quarter" idx="12"/>
          </p:nvPr>
        </p:nvSpPr>
        <p:spPr>
          <a:xfrm>
            <a:off x="3724846" y="6352243"/>
            <a:ext cx="2133600"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a:t>
            </a:fld>
            <a:endParaRPr lang="en-US" altLang="en-US" dirty="0">
              <a:solidFill>
                <a:prstClr val="black"/>
              </a:solidFill>
              <a:ea typeface="+mn-ea"/>
            </a:endParaRPr>
          </a:p>
        </p:txBody>
      </p:sp>
    </p:spTree>
    <p:extLst>
      <p:ext uri="{BB962C8B-B14F-4D97-AF65-F5344CB8AC3E}">
        <p14:creationId xmlns:p14="http://schemas.microsoft.com/office/powerpoint/2010/main" val="3771993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a:prstGeom prst="rect">
            <a:avLst/>
          </a:prstGeom>
        </p:spPr>
        <p:txBody>
          <a:bodyPr anchor="b"/>
          <a:lstStyle>
            <a:lvl1pPr algn="l">
              <a:defRPr sz="1846"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575052" y="273056"/>
            <a:ext cx="5111751" cy="5853113"/>
          </a:xfrm>
          <a:prstGeom prst="rect">
            <a:avLst/>
          </a:prstGeom>
        </p:spPr>
        <p:txBody>
          <a:bodyPr/>
          <a:lstStyle>
            <a:lvl1pPr>
              <a:defRPr sz="2954">
                <a:latin typeface="Arial" panose="020B0604020202020204" pitchFamily="34" charset="0"/>
                <a:cs typeface="Arial" panose="020B0604020202020204" pitchFamily="34" charset="0"/>
              </a:defRPr>
            </a:lvl1pPr>
            <a:lvl2pPr>
              <a:defRPr sz="2585">
                <a:latin typeface="Arial" panose="020B0604020202020204" pitchFamily="34" charset="0"/>
                <a:cs typeface="Arial" panose="020B0604020202020204" pitchFamily="34" charset="0"/>
              </a:defRPr>
            </a:lvl2pPr>
            <a:lvl3pPr>
              <a:defRPr sz="2215">
                <a:latin typeface="Arial" panose="020B0604020202020204" pitchFamily="34" charset="0"/>
                <a:cs typeface="Arial" panose="020B0604020202020204" pitchFamily="34" charset="0"/>
              </a:defRPr>
            </a:lvl3pPr>
            <a:lvl4pPr>
              <a:defRPr sz="1846">
                <a:latin typeface="Arial" panose="020B0604020202020204" pitchFamily="34" charset="0"/>
                <a:cs typeface="Arial" panose="020B0604020202020204" pitchFamily="34" charset="0"/>
              </a:defRPr>
            </a:lvl4pPr>
            <a:lvl5pPr>
              <a:defRPr sz="1846">
                <a:latin typeface="Arial" panose="020B0604020202020204" pitchFamily="34" charset="0"/>
                <a:cs typeface="Arial" panose="020B0604020202020204" pitchFamily="34" charset="0"/>
              </a:defRPr>
            </a:lvl5pPr>
            <a:lvl6pPr>
              <a:defRPr sz="1846"/>
            </a:lvl6pPr>
            <a:lvl7pPr>
              <a:defRPr sz="1846"/>
            </a:lvl7pPr>
            <a:lvl8pPr>
              <a:defRPr sz="1846"/>
            </a:lvl8pPr>
            <a:lvl9pPr>
              <a:defRPr sz="184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a:prstGeom prst="rect">
            <a:avLst/>
          </a:prstGeom>
        </p:spPr>
        <p:txBody>
          <a:bodyPr/>
          <a:lstStyle>
            <a:lvl1pPr marL="0" indent="0">
              <a:buNone/>
              <a:defRPr sz="1292">
                <a:latin typeface="Arial" panose="020B0604020202020204" pitchFamily="34" charset="0"/>
                <a:cs typeface="Arial" panose="020B0604020202020204" pitchFamily="34" charset="0"/>
              </a:defRPr>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8" name="Slide Number Placeholder 5">
            <a:extLst>
              <a:ext uri="{FF2B5EF4-FFF2-40B4-BE49-F238E27FC236}">
                <a16:creationId xmlns:a16="http://schemas.microsoft.com/office/drawing/2014/main" xmlns="" id="{E66588C1-9077-48FD-99DF-89535B58B221}"/>
              </a:ext>
            </a:extLst>
          </p:cNvPr>
          <p:cNvSpPr>
            <a:spLocks noGrp="1"/>
          </p:cNvSpPr>
          <p:nvPr>
            <p:ph type="sldNum" sz="quarter" idx="12"/>
          </p:nvPr>
        </p:nvSpPr>
        <p:spPr>
          <a:xfrm>
            <a:off x="3724846" y="6352243"/>
            <a:ext cx="2133600"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a:t>
            </a:fld>
            <a:endParaRPr lang="en-US" altLang="en-US" dirty="0">
              <a:solidFill>
                <a:prstClr val="black"/>
              </a:solidFill>
              <a:ea typeface="+mn-ea"/>
            </a:endParaRPr>
          </a:p>
        </p:txBody>
      </p:sp>
    </p:spTree>
    <p:extLst>
      <p:ext uri="{BB962C8B-B14F-4D97-AF65-F5344CB8AC3E}">
        <p14:creationId xmlns:p14="http://schemas.microsoft.com/office/powerpoint/2010/main" val="2631134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846" b="1">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954">
                <a:latin typeface="Arial" panose="020B0604020202020204" pitchFamily="34" charset="0"/>
                <a:cs typeface="Arial" panose="020B0604020202020204" pitchFamily="34" charset="0"/>
              </a:defRPr>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292">
                <a:latin typeface="Arial" panose="020B0604020202020204" pitchFamily="34" charset="0"/>
                <a:cs typeface="Arial" panose="020B0604020202020204" pitchFamily="34" charset="0"/>
              </a:defRPr>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8" name="Slide Number Placeholder 5">
            <a:extLst>
              <a:ext uri="{FF2B5EF4-FFF2-40B4-BE49-F238E27FC236}">
                <a16:creationId xmlns:a16="http://schemas.microsoft.com/office/drawing/2014/main" xmlns="" id="{E66588C1-9077-48FD-99DF-89535B58B221}"/>
              </a:ext>
            </a:extLst>
          </p:cNvPr>
          <p:cNvSpPr>
            <a:spLocks noGrp="1"/>
          </p:cNvSpPr>
          <p:nvPr>
            <p:ph type="sldNum" sz="quarter" idx="12"/>
          </p:nvPr>
        </p:nvSpPr>
        <p:spPr>
          <a:xfrm>
            <a:off x="3724846" y="6352243"/>
            <a:ext cx="2133600"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a:t>
            </a:fld>
            <a:endParaRPr lang="en-US" altLang="en-US" dirty="0">
              <a:solidFill>
                <a:prstClr val="black"/>
              </a:solidFill>
              <a:ea typeface="+mn-ea"/>
            </a:endParaRPr>
          </a:p>
        </p:txBody>
      </p:sp>
    </p:spTree>
    <p:extLst>
      <p:ext uri="{BB962C8B-B14F-4D97-AF65-F5344CB8AC3E}">
        <p14:creationId xmlns:p14="http://schemas.microsoft.com/office/powerpoint/2010/main" val="1605883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6"/>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7964354-F11D-445C-B1E7-EA27CEAC0B89}"/>
              </a:ext>
            </a:extLst>
          </p:cNvPr>
          <p:cNvSpPr>
            <a:spLocks noGrp="1"/>
          </p:cNvSpPr>
          <p:nvPr>
            <p:ph type="dt" sz="half" idx="10"/>
          </p:nvPr>
        </p:nvSpPr>
        <p:spPr>
          <a:xfrm>
            <a:off x="457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662">
                <a:latin typeface="Calibri" pitchFamily="34" charset="0"/>
              </a:defRPr>
            </a:lvl1pPr>
          </a:lstStyle>
          <a:p>
            <a:pPr defTabSz="914400" fontAlgn="auto">
              <a:spcBef>
                <a:spcPts val="0"/>
              </a:spcBef>
              <a:spcAft>
                <a:spcPts val="0"/>
              </a:spcAft>
              <a:defRPr/>
            </a:pPr>
            <a:endParaRPr lang="en-US" dirty="0">
              <a:solidFill>
                <a:prstClr val="black"/>
              </a:solidFill>
              <a:ea typeface="+mn-ea"/>
            </a:endParaRPr>
          </a:p>
        </p:txBody>
      </p:sp>
      <p:sp>
        <p:nvSpPr>
          <p:cNvPr id="5" name="Footer Placeholder 4">
            <a:extLst>
              <a:ext uri="{FF2B5EF4-FFF2-40B4-BE49-F238E27FC236}">
                <a16:creationId xmlns:a16="http://schemas.microsoft.com/office/drawing/2014/main" xmlns="" id="{A1F0AEE7-28D7-457D-BC0F-102C13AA6355}"/>
              </a:ext>
            </a:extLst>
          </p:cNvPr>
          <p:cNvSpPr>
            <a:spLocks noGrp="1"/>
          </p:cNvSpPr>
          <p:nvPr>
            <p:ph type="ftr" sz="quarter" idx="11"/>
          </p:nvPr>
        </p:nvSpPr>
        <p:spPr>
          <a:xfrm>
            <a:off x="3124200" y="6356351"/>
            <a:ext cx="2895600" cy="365125"/>
          </a:xfrm>
          <a:prstGeom prst="rect">
            <a:avLst/>
          </a:prstGeom>
        </p:spPr>
        <p:txBody>
          <a:bodyPr/>
          <a:lstStyle>
            <a:lvl1pPr eaLnBrk="1" fontAlgn="auto" hangingPunct="1">
              <a:spcBef>
                <a:spcPts val="0"/>
              </a:spcBef>
              <a:spcAft>
                <a:spcPts val="0"/>
              </a:spcAft>
              <a:defRPr sz="1662">
                <a:latin typeface="+mn-lt"/>
                <a:ea typeface="+mn-ea"/>
                <a:cs typeface="+mn-cs"/>
              </a:defRPr>
            </a:lvl1pPr>
          </a:lstStyle>
          <a:p>
            <a:pPr defTabSz="914400">
              <a:defRPr/>
            </a:pPr>
            <a:endParaRPr lang="en-US" dirty="0">
              <a:solidFill>
                <a:prstClr val="black"/>
              </a:solidFill>
            </a:endParaRPr>
          </a:p>
        </p:txBody>
      </p:sp>
      <p:sp>
        <p:nvSpPr>
          <p:cNvPr id="6" name="Slide Number Placeholder 5">
            <a:extLst>
              <a:ext uri="{FF2B5EF4-FFF2-40B4-BE49-F238E27FC236}">
                <a16:creationId xmlns:a16="http://schemas.microsoft.com/office/drawing/2014/main" xmlns="" id="{E144C0C3-9EA2-4D8A-BA66-AD55BA64F458}"/>
              </a:ext>
            </a:extLst>
          </p:cNvPr>
          <p:cNvSpPr>
            <a:spLocks noGrp="1"/>
          </p:cNvSpPr>
          <p:nvPr>
            <p:ph type="sldNum" sz="quarter" idx="12"/>
          </p:nvPr>
        </p:nvSpPr>
        <p:spPr>
          <a:xfrm>
            <a:off x="6553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662">
                <a:latin typeface="Calibri" panose="020F0502020204030204" pitchFamily="34" charset="0"/>
              </a:defRPr>
            </a:lvl1pPr>
          </a:lstStyle>
          <a:p>
            <a:pPr defTabSz="914400" fontAlgn="auto">
              <a:spcBef>
                <a:spcPts val="0"/>
              </a:spcBef>
              <a:spcAft>
                <a:spcPts val="0"/>
              </a:spcAft>
              <a:defRPr/>
            </a:pPr>
            <a:fld id="{540752D1-C2C8-4EC9-B572-BE6D944B3108}" type="slidenum">
              <a:rPr lang="en-US" altLang="en-US">
                <a:solidFill>
                  <a:prstClr val="black"/>
                </a:solidFill>
                <a:ea typeface="+mn-ea"/>
              </a:rPr>
              <a:pPr defTabSz="914400" fontAlgn="auto">
                <a:spcBef>
                  <a:spcPts val="0"/>
                </a:spcBef>
                <a:spcAft>
                  <a:spcPts val="0"/>
                </a:spcAft>
                <a:defRPr/>
              </a:pPr>
              <a:t>‹#›</a:t>
            </a:fld>
            <a:endParaRPr lang="en-US" altLang="en-US" dirty="0">
              <a:solidFill>
                <a:prstClr val="black"/>
              </a:solidFill>
              <a:ea typeface="+mn-ea"/>
            </a:endParaRPr>
          </a:p>
        </p:txBody>
      </p:sp>
    </p:spTree>
    <p:extLst>
      <p:ext uri="{BB962C8B-B14F-4D97-AF65-F5344CB8AC3E}">
        <p14:creationId xmlns:p14="http://schemas.microsoft.com/office/powerpoint/2010/main" val="3745952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2A7AE78-081B-48E6-A2BA-C95E8451C002}"/>
              </a:ext>
            </a:extLst>
          </p:cNvPr>
          <p:cNvSpPr>
            <a:spLocks noGrp="1"/>
          </p:cNvSpPr>
          <p:nvPr>
            <p:ph type="dt" sz="half" idx="10"/>
          </p:nvPr>
        </p:nvSpPr>
        <p:spPr>
          <a:xfrm>
            <a:off x="457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662">
                <a:latin typeface="Calibri" pitchFamily="34" charset="0"/>
              </a:defRPr>
            </a:lvl1pPr>
          </a:lstStyle>
          <a:p>
            <a:pPr defTabSz="914400" fontAlgn="auto">
              <a:spcBef>
                <a:spcPts val="0"/>
              </a:spcBef>
              <a:spcAft>
                <a:spcPts val="0"/>
              </a:spcAft>
              <a:defRPr/>
            </a:pPr>
            <a:endParaRPr lang="en-US" dirty="0">
              <a:solidFill>
                <a:prstClr val="black"/>
              </a:solidFill>
              <a:ea typeface="+mn-ea"/>
            </a:endParaRPr>
          </a:p>
        </p:txBody>
      </p:sp>
      <p:sp>
        <p:nvSpPr>
          <p:cNvPr id="5" name="Footer Placeholder 4">
            <a:extLst>
              <a:ext uri="{FF2B5EF4-FFF2-40B4-BE49-F238E27FC236}">
                <a16:creationId xmlns:a16="http://schemas.microsoft.com/office/drawing/2014/main" xmlns="" id="{F5544B05-DBAF-413D-B5E7-1F6FDBD0C68B}"/>
              </a:ext>
            </a:extLst>
          </p:cNvPr>
          <p:cNvSpPr>
            <a:spLocks noGrp="1"/>
          </p:cNvSpPr>
          <p:nvPr>
            <p:ph type="ftr" sz="quarter" idx="11"/>
          </p:nvPr>
        </p:nvSpPr>
        <p:spPr>
          <a:xfrm>
            <a:off x="3124200" y="6356351"/>
            <a:ext cx="2895600" cy="365125"/>
          </a:xfrm>
          <a:prstGeom prst="rect">
            <a:avLst/>
          </a:prstGeom>
        </p:spPr>
        <p:txBody>
          <a:bodyPr/>
          <a:lstStyle>
            <a:lvl1pPr eaLnBrk="1" fontAlgn="auto" hangingPunct="1">
              <a:spcBef>
                <a:spcPts val="0"/>
              </a:spcBef>
              <a:spcAft>
                <a:spcPts val="0"/>
              </a:spcAft>
              <a:defRPr sz="1662">
                <a:latin typeface="+mn-lt"/>
                <a:ea typeface="+mn-ea"/>
                <a:cs typeface="+mn-cs"/>
              </a:defRPr>
            </a:lvl1pPr>
          </a:lstStyle>
          <a:p>
            <a:pPr defTabSz="914400">
              <a:defRPr/>
            </a:pPr>
            <a:endParaRPr lang="en-US" dirty="0">
              <a:solidFill>
                <a:prstClr val="black"/>
              </a:solidFill>
            </a:endParaRPr>
          </a:p>
        </p:txBody>
      </p:sp>
      <p:sp>
        <p:nvSpPr>
          <p:cNvPr id="6" name="Slide Number Placeholder 5">
            <a:extLst>
              <a:ext uri="{FF2B5EF4-FFF2-40B4-BE49-F238E27FC236}">
                <a16:creationId xmlns:a16="http://schemas.microsoft.com/office/drawing/2014/main" xmlns="" id="{CF9F5C7A-91A6-4B46-8EF4-506397056E61}"/>
              </a:ext>
            </a:extLst>
          </p:cNvPr>
          <p:cNvSpPr>
            <a:spLocks noGrp="1"/>
          </p:cNvSpPr>
          <p:nvPr>
            <p:ph type="sldNum" sz="quarter" idx="12"/>
          </p:nvPr>
        </p:nvSpPr>
        <p:spPr>
          <a:xfrm>
            <a:off x="6553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662">
                <a:latin typeface="Calibri" panose="020F0502020204030204" pitchFamily="34" charset="0"/>
              </a:defRPr>
            </a:lvl1pPr>
          </a:lstStyle>
          <a:p>
            <a:pPr defTabSz="914400" fontAlgn="auto">
              <a:spcBef>
                <a:spcPts val="0"/>
              </a:spcBef>
              <a:spcAft>
                <a:spcPts val="0"/>
              </a:spcAft>
              <a:defRPr/>
            </a:pPr>
            <a:fld id="{400B1B1E-0A5D-497D-9106-DBC4A1E623CC}" type="slidenum">
              <a:rPr lang="en-US" altLang="en-US">
                <a:solidFill>
                  <a:prstClr val="black"/>
                </a:solidFill>
                <a:ea typeface="+mn-ea"/>
              </a:rPr>
              <a:pPr defTabSz="914400" fontAlgn="auto">
                <a:spcBef>
                  <a:spcPts val="0"/>
                </a:spcBef>
                <a:spcAft>
                  <a:spcPts val="0"/>
                </a:spcAft>
                <a:defRPr/>
              </a:pPr>
              <a:t>‹#›</a:t>
            </a:fld>
            <a:endParaRPr lang="en-US" altLang="en-US" dirty="0">
              <a:solidFill>
                <a:prstClr val="black"/>
              </a:solidFill>
              <a:ea typeface="+mn-ea"/>
            </a:endParaRPr>
          </a:p>
        </p:txBody>
      </p:sp>
    </p:spTree>
    <p:extLst>
      <p:ext uri="{BB962C8B-B14F-4D97-AF65-F5344CB8AC3E}">
        <p14:creationId xmlns:p14="http://schemas.microsoft.com/office/powerpoint/2010/main" val="43631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xmlns="" id="{C34AC8D4-0DC5-4C56-97A6-7CB3254E2D72}"/>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t="78636" r="-257"/>
          <a:stretch/>
        </p:blipFill>
        <p:spPr bwMode="auto">
          <a:xfrm>
            <a:off x="3447" y="6172200"/>
            <a:ext cx="91674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9993065"/>
      </p:ext>
    </p:extLst>
  </p:cSld>
  <p:clrMap bg1="lt1" tx1="dk1" bg2="lt2" tx2="dk2" accent1="accent1" accent2="accent2" accent3="accent3" accent4="accent4" accent5="accent5" accent6="accent6" hlink="hlink" folHlink="folHlink"/>
  <p:sldLayoutIdLst>
    <p:sldLayoutId id="2147484397" r:id="rId1"/>
    <p:sldLayoutId id="2147484361" r:id="rId2"/>
    <p:sldLayoutId id="2147484362" r:id="rId3"/>
    <p:sldLayoutId id="2147484363" r:id="rId4"/>
    <p:sldLayoutId id="2147484364" r:id="rId5"/>
    <p:sldLayoutId id="2147484365" r:id="rId6"/>
    <p:sldLayoutId id="2147484366" r:id="rId7"/>
    <p:sldLayoutId id="2147484367" r:id="rId8"/>
    <p:sldLayoutId id="2147484368" r:id="rId9"/>
    <p:sldLayoutId id="2147484369" r:id="rId10"/>
    <p:sldLayoutId id="2147484370" r:id="rId11"/>
    <p:sldLayoutId id="2147484371" r:id="rId12"/>
  </p:sldLayoutIdLst>
  <p:hf hdr="0" ftr="0" dt="0"/>
  <p:txStyles>
    <p:titleStyle>
      <a:lvl1pPr algn="ctr" defTabSz="422041" rtl="0" eaLnBrk="0" fontAlgn="base" hangingPunct="0">
        <a:spcBef>
          <a:spcPct val="0"/>
        </a:spcBef>
        <a:spcAft>
          <a:spcPct val="0"/>
        </a:spcAft>
        <a:defRPr sz="4062" kern="1200">
          <a:solidFill>
            <a:schemeClr val="tx1"/>
          </a:solidFill>
          <a:latin typeface="+mj-lt"/>
          <a:ea typeface="MS PGothic" pitchFamily="34" charset="-128"/>
          <a:cs typeface="MS PGothic" charset="0"/>
        </a:defRPr>
      </a:lvl1pPr>
      <a:lvl2pPr algn="ctr" defTabSz="422041" rtl="0" eaLnBrk="0" fontAlgn="base" hangingPunct="0">
        <a:spcBef>
          <a:spcPct val="0"/>
        </a:spcBef>
        <a:spcAft>
          <a:spcPct val="0"/>
        </a:spcAft>
        <a:defRPr sz="4062">
          <a:solidFill>
            <a:schemeClr val="tx1"/>
          </a:solidFill>
          <a:latin typeface="Calibri" pitchFamily="34" charset="0"/>
          <a:ea typeface="MS PGothic" pitchFamily="34" charset="-128"/>
          <a:cs typeface="MS PGothic" charset="0"/>
        </a:defRPr>
      </a:lvl2pPr>
      <a:lvl3pPr algn="ctr" defTabSz="422041" rtl="0" eaLnBrk="0" fontAlgn="base" hangingPunct="0">
        <a:spcBef>
          <a:spcPct val="0"/>
        </a:spcBef>
        <a:spcAft>
          <a:spcPct val="0"/>
        </a:spcAft>
        <a:defRPr sz="4062">
          <a:solidFill>
            <a:schemeClr val="tx1"/>
          </a:solidFill>
          <a:latin typeface="Calibri" pitchFamily="34" charset="0"/>
          <a:ea typeface="MS PGothic" pitchFamily="34" charset="-128"/>
          <a:cs typeface="MS PGothic" charset="0"/>
        </a:defRPr>
      </a:lvl3pPr>
      <a:lvl4pPr algn="ctr" defTabSz="422041" rtl="0" eaLnBrk="0" fontAlgn="base" hangingPunct="0">
        <a:spcBef>
          <a:spcPct val="0"/>
        </a:spcBef>
        <a:spcAft>
          <a:spcPct val="0"/>
        </a:spcAft>
        <a:defRPr sz="4062">
          <a:solidFill>
            <a:schemeClr val="tx1"/>
          </a:solidFill>
          <a:latin typeface="Calibri" pitchFamily="34" charset="0"/>
          <a:ea typeface="MS PGothic" pitchFamily="34" charset="-128"/>
          <a:cs typeface="MS PGothic" charset="0"/>
        </a:defRPr>
      </a:lvl4pPr>
      <a:lvl5pPr algn="ctr" defTabSz="422041" rtl="0" eaLnBrk="0" fontAlgn="base" hangingPunct="0">
        <a:spcBef>
          <a:spcPct val="0"/>
        </a:spcBef>
        <a:spcAft>
          <a:spcPct val="0"/>
        </a:spcAft>
        <a:defRPr sz="4062">
          <a:solidFill>
            <a:schemeClr val="tx1"/>
          </a:solidFill>
          <a:latin typeface="Calibri" pitchFamily="34" charset="0"/>
          <a:ea typeface="MS PGothic" pitchFamily="34" charset="-128"/>
          <a:cs typeface="MS PGothic" charset="0"/>
        </a:defRPr>
      </a:lvl5pPr>
      <a:lvl6pPr marL="422041" algn="ctr" defTabSz="422041" rtl="0" fontAlgn="base">
        <a:spcBef>
          <a:spcPct val="0"/>
        </a:spcBef>
        <a:spcAft>
          <a:spcPct val="0"/>
        </a:spcAft>
        <a:defRPr sz="4062">
          <a:solidFill>
            <a:schemeClr val="tx1"/>
          </a:solidFill>
          <a:latin typeface="Calibri" pitchFamily="34" charset="0"/>
        </a:defRPr>
      </a:lvl6pPr>
      <a:lvl7pPr marL="844083" algn="ctr" defTabSz="422041" rtl="0" fontAlgn="base">
        <a:spcBef>
          <a:spcPct val="0"/>
        </a:spcBef>
        <a:spcAft>
          <a:spcPct val="0"/>
        </a:spcAft>
        <a:defRPr sz="4062">
          <a:solidFill>
            <a:schemeClr val="tx1"/>
          </a:solidFill>
          <a:latin typeface="Calibri" pitchFamily="34" charset="0"/>
        </a:defRPr>
      </a:lvl7pPr>
      <a:lvl8pPr marL="1266124" algn="ctr" defTabSz="422041" rtl="0" fontAlgn="base">
        <a:spcBef>
          <a:spcPct val="0"/>
        </a:spcBef>
        <a:spcAft>
          <a:spcPct val="0"/>
        </a:spcAft>
        <a:defRPr sz="4062">
          <a:solidFill>
            <a:schemeClr val="tx1"/>
          </a:solidFill>
          <a:latin typeface="Calibri" pitchFamily="34" charset="0"/>
        </a:defRPr>
      </a:lvl8pPr>
      <a:lvl9pPr marL="1688165" algn="ctr" defTabSz="422041" rtl="0" fontAlgn="base">
        <a:spcBef>
          <a:spcPct val="0"/>
        </a:spcBef>
        <a:spcAft>
          <a:spcPct val="0"/>
        </a:spcAft>
        <a:defRPr sz="4062">
          <a:solidFill>
            <a:schemeClr val="tx1"/>
          </a:solidFill>
          <a:latin typeface="Calibri" pitchFamily="34" charset="0"/>
        </a:defRPr>
      </a:lvl9pPr>
    </p:titleStyle>
    <p:bodyStyle>
      <a:lvl1pPr marL="316531" indent="-316531" algn="l" defTabSz="422041" rtl="0" eaLnBrk="0" fontAlgn="base" hangingPunct="0">
        <a:spcBef>
          <a:spcPct val="20000"/>
        </a:spcBef>
        <a:spcAft>
          <a:spcPct val="0"/>
        </a:spcAft>
        <a:buFont typeface="Arial" panose="020B0604020202020204" pitchFamily="34" charset="0"/>
        <a:buChar char="•"/>
        <a:defRPr sz="2954" kern="1200">
          <a:solidFill>
            <a:schemeClr val="tx1"/>
          </a:solidFill>
          <a:latin typeface="+mn-lt"/>
          <a:ea typeface="MS PGothic" pitchFamily="34" charset="-128"/>
          <a:cs typeface="MS PGothic" charset="0"/>
        </a:defRPr>
      </a:lvl1pPr>
      <a:lvl2pPr marL="685817" indent="-263776" algn="l" defTabSz="422041" rtl="0" eaLnBrk="0" fontAlgn="base" hangingPunct="0">
        <a:spcBef>
          <a:spcPct val="20000"/>
        </a:spcBef>
        <a:spcAft>
          <a:spcPct val="0"/>
        </a:spcAft>
        <a:buFont typeface="Arial" panose="020B0604020202020204" pitchFamily="34" charset="0"/>
        <a:buChar char="–"/>
        <a:defRPr sz="2585" kern="1200">
          <a:solidFill>
            <a:schemeClr val="tx1"/>
          </a:solidFill>
          <a:latin typeface="+mn-lt"/>
          <a:ea typeface="MS PGothic" pitchFamily="34" charset="-128"/>
          <a:cs typeface="MS PGothic" charset="0"/>
        </a:defRPr>
      </a:lvl2pPr>
      <a:lvl3pPr marL="1055103" indent="-211021" algn="l" defTabSz="422041" rtl="0" eaLnBrk="0" fontAlgn="base" hangingPunct="0">
        <a:spcBef>
          <a:spcPct val="20000"/>
        </a:spcBef>
        <a:spcAft>
          <a:spcPct val="0"/>
        </a:spcAft>
        <a:buFont typeface="Arial" panose="020B0604020202020204" pitchFamily="34" charset="0"/>
        <a:buChar char="•"/>
        <a:defRPr sz="2215" kern="1200">
          <a:solidFill>
            <a:schemeClr val="tx1"/>
          </a:solidFill>
          <a:latin typeface="+mn-lt"/>
          <a:ea typeface="MS PGothic" pitchFamily="34" charset="-128"/>
          <a:cs typeface="MS PGothic" charset="0"/>
        </a:defRPr>
      </a:lvl3pPr>
      <a:lvl4pPr marL="1477145" indent="-211021" algn="l" defTabSz="422041" rtl="0" eaLnBrk="0" fontAlgn="base" hangingPunct="0">
        <a:spcBef>
          <a:spcPct val="20000"/>
        </a:spcBef>
        <a:spcAft>
          <a:spcPct val="0"/>
        </a:spcAft>
        <a:buFont typeface="Arial" panose="020B0604020202020204" pitchFamily="34" charset="0"/>
        <a:buChar char="–"/>
        <a:defRPr sz="1846" kern="1200">
          <a:solidFill>
            <a:schemeClr val="tx1"/>
          </a:solidFill>
          <a:latin typeface="+mn-lt"/>
          <a:ea typeface="MS PGothic" pitchFamily="34" charset="-128"/>
          <a:cs typeface="MS PGothic" charset="0"/>
        </a:defRPr>
      </a:lvl4pPr>
      <a:lvl5pPr marL="1899186" indent="-211021" algn="l" defTabSz="422041" rtl="0" eaLnBrk="0" fontAlgn="base" hangingPunct="0">
        <a:spcBef>
          <a:spcPct val="20000"/>
        </a:spcBef>
        <a:spcAft>
          <a:spcPct val="0"/>
        </a:spcAft>
        <a:buFont typeface="Arial" panose="020B0604020202020204" pitchFamily="34" charset="0"/>
        <a:buChar char="»"/>
        <a:defRPr sz="1846" kern="1200">
          <a:solidFill>
            <a:schemeClr val="tx1"/>
          </a:solidFill>
          <a:latin typeface="+mn-lt"/>
          <a:ea typeface="MS PGothic" pitchFamily="34" charset="-128"/>
          <a:cs typeface="MS PGothic" charset="0"/>
        </a:defRPr>
      </a:lvl5pPr>
      <a:lvl6pPr marL="2321227" indent="-211021" algn="l" defTabSz="422041" rtl="0" eaLnBrk="1" latinLnBrk="0" hangingPunct="1">
        <a:spcBef>
          <a:spcPct val="20000"/>
        </a:spcBef>
        <a:buFont typeface="Arial"/>
        <a:buChar char="•"/>
        <a:defRPr sz="1846" kern="1200">
          <a:solidFill>
            <a:schemeClr val="tx1"/>
          </a:solidFill>
          <a:latin typeface="+mn-lt"/>
          <a:ea typeface="+mn-ea"/>
          <a:cs typeface="+mn-cs"/>
        </a:defRPr>
      </a:lvl6pPr>
      <a:lvl7pPr marL="2743269" indent="-211021" algn="l" defTabSz="422041" rtl="0" eaLnBrk="1" latinLnBrk="0" hangingPunct="1">
        <a:spcBef>
          <a:spcPct val="20000"/>
        </a:spcBef>
        <a:buFont typeface="Arial"/>
        <a:buChar char="•"/>
        <a:defRPr sz="1846" kern="1200">
          <a:solidFill>
            <a:schemeClr val="tx1"/>
          </a:solidFill>
          <a:latin typeface="+mn-lt"/>
          <a:ea typeface="+mn-ea"/>
          <a:cs typeface="+mn-cs"/>
        </a:defRPr>
      </a:lvl7pPr>
      <a:lvl8pPr marL="3165310" indent="-211021" algn="l" defTabSz="422041" rtl="0" eaLnBrk="1" latinLnBrk="0" hangingPunct="1">
        <a:spcBef>
          <a:spcPct val="20000"/>
        </a:spcBef>
        <a:buFont typeface="Arial"/>
        <a:buChar char="•"/>
        <a:defRPr sz="1846" kern="1200">
          <a:solidFill>
            <a:schemeClr val="tx1"/>
          </a:solidFill>
          <a:latin typeface="+mn-lt"/>
          <a:ea typeface="+mn-ea"/>
          <a:cs typeface="+mn-cs"/>
        </a:defRPr>
      </a:lvl8pPr>
      <a:lvl9pPr marL="3587351" indent="-211021" algn="l" defTabSz="422041" rtl="0" eaLnBrk="1" latinLnBrk="0" hangingPunct="1">
        <a:spcBef>
          <a:spcPct val="20000"/>
        </a:spcBef>
        <a:buFont typeface="Arial"/>
        <a:buChar char="•"/>
        <a:defRPr sz="1846" kern="1200">
          <a:solidFill>
            <a:schemeClr val="tx1"/>
          </a:solidFill>
          <a:latin typeface="+mn-lt"/>
          <a:ea typeface="+mn-ea"/>
          <a:cs typeface="+mn-cs"/>
        </a:defRPr>
      </a:lvl9pPr>
    </p:bodyStyle>
    <p:otherStyle>
      <a:defPPr>
        <a:defRPr lang="en-US"/>
      </a:defPPr>
      <a:lvl1pPr marL="0" algn="l" defTabSz="422041" rtl="0" eaLnBrk="1" latinLnBrk="0" hangingPunct="1">
        <a:defRPr sz="1662" kern="1200">
          <a:solidFill>
            <a:schemeClr val="tx1"/>
          </a:solidFill>
          <a:latin typeface="+mn-lt"/>
          <a:ea typeface="+mn-ea"/>
          <a:cs typeface="+mn-cs"/>
        </a:defRPr>
      </a:lvl1pPr>
      <a:lvl2pPr marL="422041" algn="l" defTabSz="422041" rtl="0" eaLnBrk="1" latinLnBrk="0" hangingPunct="1">
        <a:defRPr sz="1662" kern="1200">
          <a:solidFill>
            <a:schemeClr val="tx1"/>
          </a:solidFill>
          <a:latin typeface="+mn-lt"/>
          <a:ea typeface="+mn-ea"/>
          <a:cs typeface="+mn-cs"/>
        </a:defRPr>
      </a:lvl2pPr>
      <a:lvl3pPr marL="844083" algn="l" defTabSz="422041" rtl="0" eaLnBrk="1" latinLnBrk="0" hangingPunct="1">
        <a:defRPr sz="1662" kern="1200">
          <a:solidFill>
            <a:schemeClr val="tx1"/>
          </a:solidFill>
          <a:latin typeface="+mn-lt"/>
          <a:ea typeface="+mn-ea"/>
          <a:cs typeface="+mn-cs"/>
        </a:defRPr>
      </a:lvl3pPr>
      <a:lvl4pPr marL="1266124" algn="l" defTabSz="422041" rtl="0" eaLnBrk="1" latinLnBrk="0" hangingPunct="1">
        <a:defRPr sz="1662" kern="1200">
          <a:solidFill>
            <a:schemeClr val="tx1"/>
          </a:solidFill>
          <a:latin typeface="+mn-lt"/>
          <a:ea typeface="+mn-ea"/>
          <a:cs typeface="+mn-cs"/>
        </a:defRPr>
      </a:lvl4pPr>
      <a:lvl5pPr marL="1688165" algn="l" defTabSz="422041" rtl="0" eaLnBrk="1" latinLnBrk="0" hangingPunct="1">
        <a:defRPr sz="1662" kern="1200">
          <a:solidFill>
            <a:schemeClr val="tx1"/>
          </a:solidFill>
          <a:latin typeface="+mn-lt"/>
          <a:ea typeface="+mn-ea"/>
          <a:cs typeface="+mn-cs"/>
        </a:defRPr>
      </a:lvl5pPr>
      <a:lvl6pPr marL="2110207" algn="l" defTabSz="422041" rtl="0" eaLnBrk="1" latinLnBrk="0" hangingPunct="1">
        <a:defRPr sz="1662" kern="1200">
          <a:solidFill>
            <a:schemeClr val="tx1"/>
          </a:solidFill>
          <a:latin typeface="+mn-lt"/>
          <a:ea typeface="+mn-ea"/>
          <a:cs typeface="+mn-cs"/>
        </a:defRPr>
      </a:lvl6pPr>
      <a:lvl7pPr marL="2532248" algn="l" defTabSz="422041" rtl="0" eaLnBrk="1" latinLnBrk="0" hangingPunct="1">
        <a:defRPr sz="1662" kern="1200">
          <a:solidFill>
            <a:schemeClr val="tx1"/>
          </a:solidFill>
          <a:latin typeface="+mn-lt"/>
          <a:ea typeface="+mn-ea"/>
          <a:cs typeface="+mn-cs"/>
        </a:defRPr>
      </a:lvl7pPr>
      <a:lvl8pPr marL="2954289" algn="l" defTabSz="422041" rtl="0" eaLnBrk="1" latinLnBrk="0" hangingPunct="1">
        <a:defRPr sz="1662" kern="1200">
          <a:solidFill>
            <a:schemeClr val="tx1"/>
          </a:solidFill>
          <a:latin typeface="+mn-lt"/>
          <a:ea typeface="+mn-ea"/>
          <a:cs typeface="+mn-cs"/>
        </a:defRPr>
      </a:lvl8pPr>
      <a:lvl9pPr marL="3376331" algn="l" defTabSz="422041"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6"/>
          <p:cNvSpPr txBox="1">
            <a:spLocks noChangeArrowheads="1"/>
          </p:cNvSpPr>
          <p:nvPr/>
        </p:nvSpPr>
        <p:spPr bwMode="auto">
          <a:xfrm>
            <a:off x="1449388" y="2251075"/>
            <a:ext cx="508952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b="1" dirty="0" smtClean="0">
                <a:solidFill>
                  <a:prstClr val="white"/>
                </a:solidFill>
                <a:latin typeface="Gill Sans MT" pitchFamily="34" charset="0"/>
              </a:rPr>
              <a:t>PRESENTATION TITLE</a:t>
            </a:r>
          </a:p>
          <a:p>
            <a:pPr eaLnBrk="1" hangingPunct="1"/>
            <a:endParaRPr lang="en-US" altLang="en-US" sz="1800" dirty="0" smtClean="0">
              <a:solidFill>
                <a:prstClr val="white"/>
              </a:solidFill>
              <a:latin typeface="Gill Sans" pitchFamily="-84" charset="0"/>
            </a:endParaRPr>
          </a:p>
          <a:p>
            <a:pPr eaLnBrk="1" hangingPunct="1"/>
            <a:r>
              <a:rPr lang="en-US" altLang="en-US" sz="1800" dirty="0" smtClean="0">
                <a:solidFill>
                  <a:prstClr val="white"/>
                </a:solidFill>
                <a:latin typeface="Gill Sans Light" pitchFamily="-84" charset="0"/>
              </a:rPr>
              <a:t>Presented by:</a:t>
            </a:r>
          </a:p>
          <a:p>
            <a:pPr eaLnBrk="1" hangingPunct="1"/>
            <a:r>
              <a:rPr lang="en-US" altLang="en-US" sz="1800" dirty="0" smtClean="0">
                <a:solidFill>
                  <a:prstClr val="white"/>
                </a:solidFill>
                <a:latin typeface="Gill Sans Light" pitchFamily="-84" charset="0"/>
              </a:rPr>
              <a:t>Name Surname</a:t>
            </a:r>
          </a:p>
          <a:p>
            <a:pPr eaLnBrk="1" hangingPunct="1"/>
            <a:r>
              <a:rPr lang="en-US" altLang="en-US" sz="1800" dirty="0" smtClean="0">
                <a:solidFill>
                  <a:prstClr val="white"/>
                </a:solidFill>
                <a:latin typeface="Gill Sans Light" pitchFamily="-84" charset="0"/>
              </a:rPr>
              <a:t>Directorate</a:t>
            </a:r>
          </a:p>
          <a:p>
            <a:pPr eaLnBrk="1" hangingPunct="1"/>
            <a:endParaRPr lang="en-US" altLang="en-US" sz="1400" dirty="0" smtClean="0">
              <a:solidFill>
                <a:prstClr val="white"/>
              </a:solidFill>
              <a:latin typeface="Gill Sans Light" pitchFamily="-84" charset="0"/>
            </a:endParaRPr>
          </a:p>
          <a:p>
            <a:pPr eaLnBrk="1" hangingPunct="1"/>
            <a:r>
              <a:rPr lang="en-US" altLang="en-US" sz="1400" dirty="0" smtClean="0">
                <a:solidFill>
                  <a:prstClr val="white"/>
                </a:solidFill>
                <a:latin typeface="Gill Sans Light" pitchFamily="-84" charset="0"/>
              </a:rPr>
              <a:t>Date</a:t>
            </a:r>
          </a:p>
        </p:txBody>
      </p:sp>
      <p:pic>
        <p:nvPicPr>
          <p:cNvPr id="13315" name="Picture 1" descr="DWS Slide Cover3.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80513"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1" descr="DWS Slide Cover pic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512888"/>
            <a:ext cx="9180513"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2"/>
          <p:cNvSpPr txBox="1">
            <a:spLocks noChangeArrowheads="1"/>
          </p:cNvSpPr>
          <p:nvPr/>
        </p:nvSpPr>
        <p:spPr bwMode="auto">
          <a:xfrm>
            <a:off x="270035" y="1804501"/>
            <a:ext cx="872673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endParaRPr lang="en-ZA" dirty="0" smtClean="0"/>
          </a:p>
          <a:p>
            <a:pPr algn="ctr" eaLnBrk="1" hangingPunct="1">
              <a:defRPr/>
            </a:pPr>
            <a:endParaRPr lang="en-US" b="1" dirty="0" smtClean="0">
              <a:latin typeface="Arial" pitchFamily="34" charset="0"/>
              <a:ea typeface="Arial Unicode MS" pitchFamily="34" charset="-128"/>
              <a:cs typeface="Arial" pitchFamily="34" charset="0"/>
            </a:endParaRPr>
          </a:p>
          <a:p>
            <a:pPr algn="ctr" eaLnBrk="1" hangingPunct="1">
              <a:defRPr/>
            </a:pPr>
            <a:r>
              <a:rPr lang="en-US" b="1" dirty="0" smtClean="0">
                <a:latin typeface="Arial" pitchFamily="34" charset="0"/>
                <a:ea typeface="Arial Unicode MS" pitchFamily="34" charset="-128"/>
                <a:cs typeface="Arial" pitchFamily="34" charset="0"/>
              </a:rPr>
              <a:t>PRSENTATION ON THE STATUS OF PROJECTS IN THE GARDEN ROUTE AREA </a:t>
            </a:r>
          </a:p>
          <a:p>
            <a:pPr algn="ctr" eaLnBrk="1" hangingPunct="1">
              <a:defRPr/>
            </a:pPr>
            <a:endParaRPr lang="en-US" b="1" dirty="0" smtClean="0">
              <a:latin typeface="Arial" pitchFamily="34" charset="0"/>
              <a:ea typeface="Arial Unicode MS" pitchFamily="34" charset="-128"/>
              <a:cs typeface="Arial" pitchFamily="34" charset="0"/>
            </a:endParaRPr>
          </a:p>
          <a:p>
            <a:pPr algn="ctr" eaLnBrk="1" hangingPunct="1">
              <a:defRPr/>
            </a:pPr>
            <a:r>
              <a:rPr lang="en-US" b="1" dirty="0" smtClean="0">
                <a:latin typeface="Arial" pitchFamily="34" charset="0"/>
                <a:ea typeface="Arial Unicode MS" pitchFamily="34" charset="-128"/>
                <a:cs typeface="Arial" pitchFamily="34" charset="0"/>
              </a:rPr>
              <a:t>Presentation by </a:t>
            </a:r>
          </a:p>
          <a:p>
            <a:pPr algn="ctr" eaLnBrk="1" hangingPunct="1">
              <a:defRPr/>
            </a:pPr>
            <a:r>
              <a:rPr lang="en-US" b="1" dirty="0" smtClean="0">
                <a:latin typeface="Arial" pitchFamily="34" charset="0"/>
                <a:ea typeface="Arial Unicode MS" pitchFamily="34" charset="-128"/>
                <a:cs typeface="Arial" pitchFamily="34" charset="0"/>
              </a:rPr>
              <a:t>Zolile Simawo</a:t>
            </a:r>
            <a:endParaRPr lang="en-US" b="1" dirty="0">
              <a:latin typeface="Arial" pitchFamily="34" charset="0"/>
              <a:ea typeface="Arial Unicode MS" pitchFamily="34" charset="-128"/>
              <a:cs typeface="Arial" pitchFamily="34" charset="0"/>
            </a:endParaRPr>
          </a:p>
          <a:p>
            <a:pPr algn="ctr" eaLnBrk="1" hangingPunct="1">
              <a:defRPr/>
            </a:pPr>
            <a:endParaRPr lang="en-US" b="1" dirty="0" smtClean="0">
              <a:latin typeface="Arial" pitchFamily="34" charset="0"/>
              <a:ea typeface="Arial Unicode MS" pitchFamily="34" charset="-128"/>
              <a:cs typeface="Arial" pitchFamily="34" charset="0"/>
            </a:endParaRPr>
          </a:p>
          <a:p>
            <a:pPr algn="ctr" eaLnBrk="1" hangingPunct="1">
              <a:defRPr/>
            </a:pPr>
            <a:r>
              <a:rPr lang="en-US" b="1" dirty="0" smtClean="0">
                <a:latin typeface="Arial" pitchFamily="34" charset="0"/>
                <a:ea typeface="Arial Unicode MS" pitchFamily="34" charset="-128"/>
                <a:cs typeface="Arial" pitchFamily="34" charset="0"/>
              </a:rPr>
              <a:t>DATE: 24 NOVEMBER 2020</a:t>
            </a:r>
          </a:p>
          <a:p>
            <a:pPr algn="ctr" eaLnBrk="1" hangingPunct="1">
              <a:defRPr/>
            </a:pPr>
            <a:endParaRPr lang="en-US" b="1" dirty="0">
              <a:latin typeface="Arial" panose="020B0604020202020204" pitchFamily="34" charset="0"/>
              <a:ea typeface="Arial Unicode MS" pitchFamily="34" charset="-128"/>
              <a:cs typeface="Arial" panose="020B0604020202020204" pitchFamily="34" charset="0"/>
            </a:endParaRPr>
          </a:p>
        </p:txBody>
      </p:sp>
    </p:spTree>
    <p:extLst>
      <p:ext uri="{BB962C8B-B14F-4D97-AF65-F5344CB8AC3E}">
        <p14:creationId xmlns:p14="http://schemas.microsoft.com/office/powerpoint/2010/main" val="2293372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9518"/>
            <a:ext cx="8229600" cy="605965"/>
          </a:xfrm>
        </p:spPr>
        <p:txBody>
          <a:bodyPr/>
          <a:lstStyle/>
          <a:p>
            <a:r>
              <a:rPr lang="en-ZA" sz="3200" b="1" dirty="0" smtClean="0"/>
              <a:t>GARDEN ROUTE DISTRICT OVERVIEW</a:t>
            </a:r>
            <a:endParaRPr lang="en-ZA" sz="3200" b="1" dirty="0"/>
          </a:p>
        </p:txBody>
      </p:sp>
      <p:sp>
        <p:nvSpPr>
          <p:cNvPr id="3" name="Content Placeholder 2"/>
          <p:cNvSpPr>
            <a:spLocks noGrp="1"/>
          </p:cNvSpPr>
          <p:nvPr>
            <p:ph idx="1"/>
          </p:nvPr>
        </p:nvSpPr>
        <p:spPr>
          <a:xfrm>
            <a:off x="526943" y="1156675"/>
            <a:ext cx="8415580" cy="5048566"/>
          </a:xfrm>
        </p:spPr>
        <p:txBody>
          <a:bodyPr/>
          <a:lstStyle/>
          <a:p>
            <a:pPr marL="0" indent="0" algn="just" eaLnBrk="1" fontAlgn="ctr" hangingPunct="1">
              <a:buNone/>
            </a:pPr>
            <a:r>
              <a:rPr lang="en-ZA" sz="2000" dirty="0" smtClean="0"/>
              <a:t>The Garden Route District(GR) </a:t>
            </a:r>
            <a:r>
              <a:rPr lang="en-ZA" sz="2000" dirty="0"/>
              <a:t>is </a:t>
            </a:r>
            <a:r>
              <a:rPr lang="en-ZA" sz="2000" dirty="0" smtClean="0"/>
              <a:t>performing well in terms of the current levels of access to water and sanitation services. The Annual Water Services Development Plans Performance and Water Services Reports for all Water Services Authorities in GR reveal that most of the Water Services Authorities are meeting the minimum standards for access to water and sanitation services.  </a:t>
            </a:r>
          </a:p>
          <a:p>
            <a:pPr marL="0" indent="0" algn="just" eaLnBrk="1" fontAlgn="ctr" hangingPunct="1">
              <a:buNone/>
            </a:pPr>
            <a:endParaRPr lang="en-GB" sz="1800" dirty="0" smtClean="0"/>
          </a:p>
          <a:p>
            <a:pPr marL="0" indent="0" algn="just" eaLnBrk="1" fontAlgn="ctr" hangingPunct="1">
              <a:buNone/>
            </a:pPr>
            <a:r>
              <a:rPr lang="en-GB" sz="2000" dirty="0" smtClean="0"/>
              <a:t>Moreover, in most of the WSAs, over 95% of their population have adequate access to water and sanitation services, while over 85% of their population have access to adequate sanitation services and these figures are consistent in all WSAs. </a:t>
            </a:r>
            <a:endParaRPr lang="en-ZA" sz="2000" dirty="0"/>
          </a:p>
          <a:p>
            <a:endParaRPr lang="en-ZA" dirty="0"/>
          </a:p>
        </p:txBody>
      </p:sp>
      <p:sp>
        <p:nvSpPr>
          <p:cNvPr id="4" name="Slide Number Placeholder 3"/>
          <p:cNvSpPr>
            <a:spLocks noGrp="1"/>
          </p:cNvSpPr>
          <p:nvPr>
            <p:ph type="sldNum" sz="quarter" idx="12"/>
          </p:nvPr>
        </p:nvSpPr>
        <p:spPr/>
        <p:txBody>
          <a:bodyPr/>
          <a:lstStyle/>
          <a:p>
            <a:pPr defTabSz="914400" fontAlgn="auto">
              <a:spcBef>
                <a:spcPts val="0"/>
              </a:spcBef>
              <a:spcAft>
                <a:spcPts val="0"/>
              </a:spcAft>
              <a:defRPr/>
            </a:pPr>
            <a:fld id="{6E6B949B-FF25-4512-A6F3-1B8E765DDD27}" type="slidenum">
              <a:rPr lang="en-US" altLang="en-US" smtClean="0">
                <a:solidFill>
                  <a:prstClr val="black"/>
                </a:solidFill>
              </a:rPr>
              <a:pPr defTabSz="914400" fontAlgn="auto">
                <a:spcBef>
                  <a:spcPts val="0"/>
                </a:spcBef>
                <a:spcAft>
                  <a:spcPts val="0"/>
                </a:spcAft>
                <a:defRPr/>
              </a:pPr>
              <a:t>2</a:t>
            </a:fld>
            <a:endParaRPr lang="en-US" altLang="en-US" dirty="0">
              <a:solidFill>
                <a:prstClr val="black"/>
              </a:solidFill>
            </a:endParaRPr>
          </a:p>
        </p:txBody>
      </p:sp>
    </p:spTree>
    <p:extLst>
      <p:ext uri="{BB962C8B-B14F-4D97-AF65-F5344CB8AC3E}">
        <p14:creationId xmlns:p14="http://schemas.microsoft.com/office/powerpoint/2010/main" val="300828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026"/>
            <a:ext cx="8229600" cy="519470"/>
          </a:xfrm>
        </p:spPr>
        <p:txBody>
          <a:bodyPr/>
          <a:lstStyle/>
          <a:p>
            <a:r>
              <a:rPr lang="en-ZA" sz="2000" b="1" dirty="0" smtClean="0"/>
              <a:t>DWS CONTRIBUTION TO THE GARDEN ROUTE</a:t>
            </a:r>
            <a:endParaRPr lang="en-ZA" sz="2000" b="1" dirty="0"/>
          </a:p>
        </p:txBody>
      </p:sp>
      <p:sp>
        <p:nvSpPr>
          <p:cNvPr id="3" name="Content Placeholder 2"/>
          <p:cNvSpPr>
            <a:spLocks noGrp="1"/>
          </p:cNvSpPr>
          <p:nvPr>
            <p:ph idx="1"/>
          </p:nvPr>
        </p:nvSpPr>
        <p:spPr>
          <a:xfrm>
            <a:off x="263472" y="597155"/>
            <a:ext cx="8556972" cy="5755087"/>
          </a:xfrm>
        </p:spPr>
        <p:txBody>
          <a:bodyPr/>
          <a:lstStyle/>
          <a:p>
            <a:pPr marL="0" lvl="1" indent="0" algn="just">
              <a:buNone/>
            </a:pPr>
            <a:r>
              <a:rPr lang="en-US" sz="1800" dirty="0" smtClean="0"/>
              <a:t>The DWS is implementing a number of programmes and projects towards socioeconomic </a:t>
            </a:r>
            <a:r>
              <a:rPr lang="en-US" sz="1800" dirty="0" err="1" smtClean="0"/>
              <a:t>upliftment</a:t>
            </a:r>
            <a:r>
              <a:rPr lang="en-US" sz="1800" dirty="0" smtClean="0"/>
              <a:t> of communities within Garden Route District. These programmes &amp; projects include the </a:t>
            </a:r>
            <a:r>
              <a:rPr lang="en-US" sz="1800" b="1" dirty="0" smtClean="0"/>
              <a:t>advocacy &amp; awareness programmes</a:t>
            </a:r>
            <a:r>
              <a:rPr lang="en-US" sz="1800" dirty="0" smtClean="0"/>
              <a:t> as well as </a:t>
            </a:r>
            <a:r>
              <a:rPr lang="en-US" sz="1800" b="1" dirty="0" smtClean="0"/>
              <a:t>infrastructure build programmes.</a:t>
            </a:r>
            <a:r>
              <a:rPr lang="en-US" sz="1800" dirty="0" smtClean="0"/>
              <a:t>    </a:t>
            </a:r>
          </a:p>
          <a:p>
            <a:pPr marL="0" lvl="1" indent="0" algn="just">
              <a:buNone/>
            </a:pPr>
            <a:endParaRPr lang="en-US" sz="1100" dirty="0"/>
          </a:p>
          <a:p>
            <a:pPr marL="0" lvl="1" indent="0" algn="just">
              <a:buNone/>
            </a:pPr>
            <a:r>
              <a:rPr lang="en-US" sz="1800" b="1" dirty="0" smtClean="0"/>
              <a:t>(a). Advocacy &amp; awareness </a:t>
            </a:r>
            <a:r>
              <a:rPr lang="en-US" sz="1800" b="1" dirty="0" err="1" smtClean="0"/>
              <a:t>Programme</a:t>
            </a:r>
            <a:endParaRPr lang="en-US" sz="1800" b="1" dirty="0" smtClean="0"/>
          </a:p>
          <a:p>
            <a:pPr marL="342900" lvl="1" indent="-342900" algn="just">
              <a:buFont typeface="Wingdings" pitchFamily="2" charset="2"/>
              <a:buChar char="q"/>
            </a:pPr>
            <a:r>
              <a:rPr lang="en-US" sz="1800" dirty="0" smtClean="0"/>
              <a:t>Massive water conservation awareness programmes for schools within the Garden Route – 2020VFWSEP </a:t>
            </a:r>
          </a:p>
          <a:p>
            <a:pPr marL="655036" lvl="2" indent="-285750" algn="just"/>
            <a:r>
              <a:rPr lang="en-US" sz="1600" dirty="0" smtClean="0"/>
              <a:t>Hibernia &amp; </a:t>
            </a:r>
            <a:r>
              <a:rPr lang="en-US" sz="1600" dirty="0" err="1" smtClean="0"/>
              <a:t>Heidedal</a:t>
            </a:r>
            <a:r>
              <a:rPr lang="en-US" sz="1600" dirty="0" smtClean="0"/>
              <a:t> Primary Schools, media classroom </a:t>
            </a:r>
          </a:p>
          <a:p>
            <a:pPr marL="655036" lvl="2" indent="-285750" algn="just"/>
            <a:r>
              <a:rPr lang="en-US" sz="1600" dirty="0" err="1" smtClean="0"/>
              <a:t>Knysna</a:t>
            </a:r>
            <a:r>
              <a:rPr lang="en-US" sz="1600" dirty="0" smtClean="0"/>
              <a:t>, Percy </a:t>
            </a:r>
            <a:r>
              <a:rPr lang="en-US" sz="1600" dirty="0" err="1" smtClean="0"/>
              <a:t>Mdala</a:t>
            </a:r>
            <a:r>
              <a:rPr lang="en-US" sz="1600" dirty="0" smtClean="0"/>
              <a:t> &amp; George High Schools – provided bursaries as part of careers in water &amp; environment </a:t>
            </a:r>
          </a:p>
          <a:p>
            <a:pPr marL="342900" lvl="1" indent="-342900" algn="just">
              <a:buFont typeface="Wingdings" pitchFamily="2" charset="2"/>
              <a:buChar char="q"/>
            </a:pPr>
            <a:r>
              <a:rPr lang="en-US" sz="1800" dirty="0" smtClean="0"/>
              <a:t>Massive water conservation, environmental &amp; H&amp;H education programmes for schools and communities within the GR – </a:t>
            </a:r>
            <a:r>
              <a:rPr lang="en-US" sz="1800" dirty="0" err="1" smtClean="0"/>
              <a:t>Ms</a:t>
            </a:r>
            <a:r>
              <a:rPr lang="en-US" sz="1800" dirty="0" smtClean="0"/>
              <a:t> Earth SA</a:t>
            </a:r>
          </a:p>
          <a:p>
            <a:pPr marL="342900" lvl="1" indent="-342900" algn="just">
              <a:buFont typeface="Wingdings" pitchFamily="2" charset="2"/>
              <a:buChar char="q"/>
            </a:pPr>
            <a:r>
              <a:rPr lang="en-US" sz="1800" dirty="0" err="1" smtClean="0"/>
              <a:t>Multistakeholder</a:t>
            </a:r>
            <a:r>
              <a:rPr lang="en-US" sz="1800" dirty="0" smtClean="0"/>
              <a:t> engagements – IGR &amp; Sector Collaboration </a:t>
            </a:r>
          </a:p>
          <a:p>
            <a:pPr marL="342900" lvl="1" indent="-342900" algn="just">
              <a:buFont typeface="Wingdings" pitchFamily="2" charset="2"/>
              <a:buChar char="q"/>
            </a:pPr>
            <a:r>
              <a:rPr lang="en-US" sz="1800" dirty="0" smtClean="0"/>
              <a:t>Partnership with media houses to spread to word of water conservation across the GR region, Eden FM &amp; George Herald </a:t>
            </a:r>
          </a:p>
          <a:p>
            <a:pPr marL="342900" lvl="1" indent="-342900" algn="just">
              <a:buFont typeface="Wingdings" pitchFamily="2" charset="2"/>
              <a:buChar char="q"/>
            </a:pPr>
            <a:r>
              <a:rPr lang="en-US" sz="1800" dirty="0" smtClean="0"/>
              <a:t>Partnership with private sector, e.g. Cobra</a:t>
            </a:r>
          </a:p>
          <a:p>
            <a:pPr marL="342900" lvl="1" indent="-342900" algn="just">
              <a:buFont typeface="Wingdings" pitchFamily="2" charset="2"/>
              <a:buChar char="q"/>
            </a:pPr>
            <a:r>
              <a:rPr lang="en-US" sz="1800" dirty="0" smtClean="0"/>
              <a:t>Capacity building programmes for communities through Water &amp; sanitation forums  </a:t>
            </a:r>
          </a:p>
          <a:p>
            <a:pPr marL="0" lvl="1" indent="0" algn="just">
              <a:buNone/>
            </a:pPr>
            <a:endParaRPr lang="en-ZA" sz="1800" dirty="0" smtClean="0"/>
          </a:p>
          <a:p>
            <a:pPr algn="just"/>
            <a:endParaRPr lang="en-ZA" sz="1600" dirty="0"/>
          </a:p>
        </p:txBody>
      </p:sp>
      <p:sp>
        <p:nvSpPr>
          <p:cNvPr id="4" name="Slide Number Placeholder 3"/>
          <p:cNvSpPr>
            <a:spLocks noGrp="1"/>
          </p:cNvSpPr>
          <p:nvPr>
            <p:ph type="sldNum" sz="quarter" idx="12"/>
          </p:nvPr>
        </p:nvSpPr>
        <p:spPr/>
        <p:txBody>
          <a:bodyPr/>
          <a:lstStyle/>
          <a:p>
            <a:pPr defTabSz="914400" fontAlgn="auto">
              <a:spcBef>
                <a:spcPts val="0"/>
              </a:spcBef>
              <a:spcAft>
                <a:spcPts val="0"/>
              </a:spcAft>
              <a:defRPr/>
            </a:pPr>
            <a:fld id="{6E6B949B-FF25-4512-A6F3-1B8E765DDD27}" type="slidenum">
              <a:rPr lang="en-US" altLang="en-US" smtClean="0">
                <a:solidFill>
                  <a:prstClr val="black"/>
                </a:solidFill>
              </a:rPr>
              <a:pPr defTabSz="914400" fontAlgn="auto">
                <a:spcBef>
                  <a:spcPts val="0"/>
                </a:spcBef>
                <a:spcAft>
                  <a:spcPts val="0"/>
                </a:spcAft>
                <a:defRPr/>
              </a:pPr>
              <a:t>3</a:t>
            </a:fld>
            <a:endParaRPr lang="en-US" altLang="en-US" dirty="0">
              <a:solidFill>
                <a:prstClr val="black"/>
              </a:solidFill>
            </a:endParaRPr>
          </a:p>
        </p:txBody>
      </p:sp>
    </p:spTree>
    <p:extLst>
      <p:ext uri="{BB962C8B-B14F-4D97-AF65-F5344CB8AC3E}">
        <p14:creationId xmlns:p14="http://schemas.microsoft.com/office/powerpoint/2010/main" val="36794453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sz="2400" b="1" dirty="0" smtClean="0"/>
              <a:t>(B). INFRASTRUCTURE BUILD PROGRAMMES </a:t>
            </a:r>
            <a:endParaRPr lang="en-ZA" sz="2400" b="1" dirty="0"/>
          </a:p>
        </p:txBody>
      </p:sp>
      <p:sp>
        <p:nvSpPr>
          <p:cNvPr id="3" name="Content Placeholder 2"/>
          <p:cNvSpPr>
            <a:spLocks noGrp="1"/>
          </p:cNvSpPr>
          <p:nvPr>
            <p:ph idx="1"/>
          </p:nvPr>
        </p:nvSpPr>
        <p:spPr>
          <a:xfrm>
            <a:off x="457200" y="982710"/>
            <a:ext cx="8489852" cy="5520953"/>
          </a:xfrm>
        </p:spPr>
        <p:txBody>
          <a:bodyPr/>
          <a:lstStyle/>
          <a:p>
            <a:pPr marL="0" indent="0">
              <a:buNone/>
            </a:pPr>
            <a:r>
              <a:rPr lang="en-GB" sz="2000" dirty="0" smtClean="0"/>
              <a:t>The DWS is currently implementing a number of infrastructure projects which are funded from different streams of programmes. These projects include:</a:t>
            </a:r>
          </a:p>
          <a:p>
            <a:pPr>
              <a:buFont typeface="Wingdings" pitchFamily="2" charset="2"/>
              <a:buChar char="q"/>
            </a:pPr>
            <a:r>
              <a:rPr lang="en-GB" sz="2000" dirty="0" smtClean="0"/>
              <a:t>Water and Sanitation Infrastructure Grant – Refurbishment or extension/expansion of water &amp; sanitation infrastructure (WC/WDM)</a:t>
            </a:r>
          </a:p>
          <a:p>
            <a:pPr>
              <a:buFont typeface="Wingdings" pitchFamily="2" charset="2"/>
              <a:buChar char="q"/>
            </a:pPr>
            <a:r>
              <a:rPr lang="en-GB" sz="2000" dirty="0" smtClean="0"/>
              <a:t> Regional Bulk Infrastructure – new bulk infrastructure – reticulation </a:t>
            </a:r>
          </a:p>
          <a:p>
            <a:pPr>
              <a:buFont typeface="Wingdings" pitchFamily="2" charset="2"/>
              <a:buChar char="q"/>
            </a:pPr>
            <a:r>
              <a:rPr lang="en-GB" sz="2000" dirty="0" smtClean="0"/>
              <a:t>Municipal Infrastructure Grant – water &amp; sanitation infrastructure</a:t>
            </a:r>
          </a:p>
          <a:p>
            <a:pPr>
              <a:buFont typeface="Wingdings" pitchFamily="2" charset="2"/>
              <a:buChar char="q"/>
            </a:pPr>
            <a:r>
              <a:rPr lang="en-GB" sz="2000" dirty="0" smtClean="0"/>
              <a:t>National Water Infrastructure – Dam Construction, etc.</a:t>
            </a:r>
          </a:p>
          <a:p>
            <a:pPr>
              <a:buFont typeface="Wingdings" pitchFamily="2" charset="2"/>
              <a:buChar char="q"/>
            </a:pPr>
            <a:r>
              <a:rPr lang="en-GB" sz="2000" dirty="0" smtClean="0"/>
              <a:t>Ground water abstraction projects – augmentation of water supply systems, </a:t>
            </a:r>
            <a:r>
              <a:rPr lang="en-GB" sz="2000" dirty="0" err="1" smtClean="0"/>
              <a:t>Kannaland</a:t>
            </a:r>
            <a:r>
              <a:rPr lang="en-GB" sz="2000" dirty="0" smtClean="0"/>
              <a:t> Municipality boreholes  </a:t>
            </a:r>
          </a:p>
          <a:p>
            <a:pPr>
              <a:buFont typeface="Wingdings" pitchFamily="2" charset="2"/>
              <a:buChar char="q"/>
            </a:pPr>
            <a:r>
              <a:rPr lang="en-GB" sz="2000" dirty="0" smtClean="0"/>
              <a:t>Drought Intervention Projects  - </a:t>
            </a:r>
            <a:r>
              <a:rPr lang="en-GB" sz="2000" dirty="0" err="1" smtClean="0"/>
              <a:t>Oudtshoorn</a:t>
            </a:r>
            <a:r>
              <a:rPr lang="en-GB" sz="2000" dirty="0" smtClean="0"/>
              <a:t> </a:t>
            </a:r>
          </a:p>
          <a:p>
            <a:pPr>
              <a:buFont typeface="Wingdings" pitchFamily="2" charset="2"/>
              <a:buChar char="q"/>
            </a:pPr>
            <a:r>
              <a:rPr lang="en-GB" sz="2000" dirty="0" smtClean="0"/>
              <a:t>Supply of COVID-19 water tanks to all WSAs in the District</a:t>
            </a:r>
          </a:p>
          <a:p>
            <a:pPr>
              <a:buFont typeface="Wingdings" pitchFamily="2" charset="2"/>
              <a:buChar char="q"/>
            </a:pPr>
            <a:r>
              <a:rPr lang="en-GB" sz="2000" dirty="0" smtClean="0"/>
              <a:t>COVID-19 Health &amp; Hygiene Material </a:t>
            </a:r>
          </a:p>
          <a:p>
            <a:pPr>
              <a:buFont typeface="Wingdings" pitchFamily="2" charset="2"/>
              <a:buChar char="q"/>
            </a:pPr>
            <a:r>
              <a:rPr lang="en-GB" sz="2000" dirty="0" smtClean="0"/>
              <a:t>Currently identifying new projects for the MTEF    </a:t>
            </a:r>
            <a:endParaRPr lang="en-GB" sz="2000" dirty="0"/>
          </a:p>
          <a:p>
            <a:endParaRPr lang="en-GB" sz="2000" dirty="0" smtClean="0"/>
          </a:p>
          <a:p>
            <a:endParaRPr lang="en-GB" sz="2000" dirty="0" smtClean="0"/>
          </a:p>
          <a:p>
            <a:endParaRPr lang="en-GB" sz="2000" dirty="0"/>
          </a:p>
          <a:p>
            <a:endParaRPr lang="en-GB" sz="2000" dirty="0" smtClean="0"/>
          </a:p>
          <a:p>
            <a:endParaRPr lang="en-ZA" sz="2800" dirty="0"/>
          </a:p>
          <a:p>
            <a:endParaRPr lang="en-ZA" sz="3600" dirty="0"/>
          </a:p>
        </p:txBody>
      </p:sp>
      <p:sp>
        <p:nvSpPr>
          <p:cNvPr id="4" name="Slide Number Placeholder 3"/>
          <p:cNvSpPr>
            <a:spLocks noGrp="1"/>
          </p:cNvSpPr>
          <p:nvPr>
            <p:ph type="sldNum" sz="quarter" idx="12"/>
          </p:nvPr>
        </p:nvSpPr>
        <p:spPr>
          <a:xfrm>
            <a:off x="3724846" y="6352243"/>
            <a:ext cx="2133600" cy="365125"/>
          </a:xfrm>
        </p:spPr>
        <p:txBody>
          <a:bodyPr/>
          <a:lstStyle/>
          <a:p>
            <a:pPr defTabSz="914400" fontAlgn="auto">
              <a:spcBef>
                <a:spcPts val="0"/>
              </a:spcBef>
              <a:spcAft>
                <a:spcPts val="0"/>
              </a:spcAft>
              <a:defRPr/>
            </a:pPr>
            <a:fld id="{6E6B949B-FF25-4512-A6F3-1B8E765DDD27}" type="slidenum">
              <a:rPr lang="en-US" altLang="en-US" smtClean="0">
                <a:solidFill>
                  <a:prstClr val="black"/>
                </a:solidFill>
              </a:rPr>
              <a:pPr defTabSz="914400" fontAlgn="auto">
                <a:spcBef>
                  <a:spcPts val="0"/>
                </a:spcBef>
                <a:spcAft>
                  <a:spcPts val="0"/>
                </a:spcAft>
                <a:defRPr/>
              </a:pPr>
              <a:t>4</a:t>
            </a:fld>
            <a:endParaRPr lang="en-US" altLang="en-US" dirty="0">
              <a:solidFill>
                <a:prstClr val="black"/>
              </a:solidFill>
            </a:endParaRPr>
          </a:p>
        </p:txBody>
      </p:sp>
    </p:spTree>
    <p:extLst>
      <p:ext uri="{BB962C8B-B14F-4D97-AF65-F5344CB8AC3E}">
        <p14:creationId xmlns:p14="http://schemas.microsoft.com/office/powerpoint/2010/main" val="3028297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230" y="2482808"/>
            <a:ext cx="7816483" cy="3286173"/>
          </a:xfrm>
        </p:spPr>
        <p:txBody>
          <a:bodyPr/>
          <a:lstStyle/>
          <a:p>
            <a:r>
              <a:rPr lang="en-ZA" sz="2400" dirty="0" smtClean="0"/>
              <a:t>Garden route district municipality</a:t>
            </a:r>
            <a:endParaRPr lang="en-ZA" sz="2400" dirty="0"/>
          </a:p>
        </p:txBody>
      </p:sp>
      <p:sp>
        <p:nvSpPr>
          <p:cNvPr id="4" name="Slide Number Placeholder 3"/>
          <p:cNvSpPr>
            <a:spLocks noGrp="1"/>
          </p:cNvSpPr>
          <p:nvPr>
            <p:ph type="sldNum" sz="quarter" idx="12"/>
          </p:nvPr>
        </p:nvSpPr>
        <p:spPr/>
        <p:txBody>
          <a:body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5</a:t>
            </a:fld>
            <a:endParaRPr lang="en-US" altLang="en-US" dirty="0">
              <a:solidFill>
                <a:prstClr val="black"/>
              </a:solidFill>
              <a:ea typeface="+mn-ea"/>
            </a:endParaRPr>
          </a:p>
        </p:txBody>
      </p:sp>
      <p:sp>
        <p:nvSpPr>
          <p:cNvPr id="5" name="Title 1"/>
          <p:cNvSpPr txBox="1">
            <a:spLocks/>
          </p:cNvSpPr>
          <p:nvPr/>
        </p:nvSpPr>
        <p:spPr>
          <a:xfrm>
            <a:off x="559637" y="3421579"/>
            <a:ext cx="7935076" cy="1871041"/>
          </a:xfrm>
          <a:prstGeom prst="rect">
            <a:avLst/>
          </a:prstGeom>
        </p:spPr>
        <p:txBody>
          <a:bodyPr anchor="t"/>
          <a:lstStyle>
            <a:lvl1pPr algn="l" defTabSz="422041" rtl="0" eaLnBrk="0" fontAlgn="base" hangingPunct="0">
              <a:spcBef>
                <a:spcPct val="0"/>
              </a:spcBef>
              <a:spcAft>
                <a:spcPct val="0"/>
              </a:spcAft>
              <a:defRPr sz="3692" b="1" kern="1200" cap="all">
                <a:solidFill>
                  <a:schemeClr val="tx1"/>
                </a:solidFill>
                <a:latin typeface="Arial" panose="020B0604020202020204" pitchFamily="34" charset="0"/>
                <a:ea typeface="MS PGothic" pitchFamily="34" charset="-128"/>
                <a:cs typeface="Arial" panose="020B0604020202020204" pitchFamily="34" charset="0"/>
              </a:defRPr>
            </a:lvl1pPr>
            <a:lvl2pPr algn="ctr" defTabSz="422041" rtl="0" eaLnBrk="0" fontAlgn="base" hangingPunct="0">
              <a:spcBef>
                <a:spcPct val="0"/>
              </a:spcBef>
              <a:spcAft>
                <a:spcPct val="0"/>
              </a:spcAft>
              <a:defRPr sz="4062">
                <a:solidFill>
                  <a:schemeClr val="tx1"/>
                </a:solidFill>
                <a:latin typeface="Calibri" pitchFamily="34" charset="0"/>
                <a:ea typeface="MS PGothic" pitchFamily="34" charset="-128"/>
                <a:cs typeface="MS PGothic" charset="0"/>
              </a:defRPr>
            </a:lvl2pPr>
            <a:lvl3pPr algn="ctr" defTabSz="422041" rtl="0" eaLnBrk="0" fontAlgn="base" hangingPunct="0">
              <a:spcBef>
                <a:spcPct val="0"/>
              </a:spcBef>
              <a:spcAft>
                <a:spcPct val="0"/>
              </a:spcAft>
              <a:defRPr sz="4062">
                <a:solidFill>
                  <a:schemeClr val="tx1"/>
                </a:solidFill>
                <a:latin typeface="Calibri" pitchFamily="34" charset="0"/>
                <a:ea typeface="MS PGothic" pitchFamily="34" charset="-128"/>
                <a:cs typeface="MS PGothic" charset="0"/>
              </a:defRPr>
            </a:lvl3pPr>
            <a:lvl4pPr algn="ctr" defTabSz="422041" rtl="0" eaLnBrk="0" fontAlgn="base" hangingPunct="0">
              <a:spcBef>
                <a:spcPct val="0"/>
              </a:spcBef>
              <a:spcAft>
                <a:spcPct val="0"/>
              </a:spcAft>
              <a:defRPr sz="4062">
                <a:solidFill>
                  <a:schemeClr val="tx1"/>
                </a:solidFill>
                <a:latin typeface="Calibri" pitchFamily="34" charset="0"/>
                <a:ea typeface="MS PGothic" pitchFamily="34" charset="-128"/>
                <a:cs typeface="MS PGothic" charset="0"/>
              </a:defRPr>
            </a:lvl4pPr>
            <a:lvl5pPr algn="ctr" defTabSz="422041" rtl="0" eaLnBrk="0" fontAlgn="base" hangingPunct="0">
              <a:spcBef>
                <a:spcPct val="0"/>
              </a:spcBef>
              <a:spcAft>
                <a:spcPct val="0"/>
              </a:spcAft>
              <a:defRPr sz="4062">
                <a:solidFill>
                  <a:schemeClr val="tx1"/>
                </a:solidFill>
                <a:latin typeface="Calibri" pitchFamily="34" charset="0"/>
                <a:ea typeface="MS PGothic" pitchFamily="34" charset="-128"/>
                <a:cs typeface="MS PGothic" charset="0"/>
              </a:defRPr>
            </a:lvl5pPr>
            <a:lvl6pPr marL="422041" algn="ctr" defTabSz="422041" rtl="0" fontAlgn="base">
              <a:spcBef>
                <a:spcPct val="0"/>
              </a:spcBef>
              <a:spcAft>
                <a:spcPct val="0"/>
              </a:spcAft>
              <a:defRPr sz="4062">
                <a:solidFill>
                  <a:schemeClr val="tx1"/>
                </a:solidFill>
                <a:latin typeface="Calibri" pitchFamily="34" charset="0"/>
              </a:defRPr>
            </a:lvl6pPr>
            <a:lvl7pPr marL="844083" algn="ctr" defTabSz="422041" rtl="0" fontAlgn="base">
              <a:spcBef>
                <a:spcPct val="0"/>
              </a:spcBef>
              <a:spcAft>
                <a:spcPct val="0"/>
              </a:spcAft>
              <a:defRPr sz="4062">
                <a:solidFill>
                  <a:schemeClr val="tx1"/>
                </a:solidFill>
                <a:latin typeface="Calibri" pitchFamily="34" charset="0"/>
              </a:defRPr>
            </a:lvl7pPr>
            <a:lvl8pPr marL="1266124" algn="ctr" defTabSz="422041" rtl="0" fontAlgn="base">
              <a:spcBef>
                <a:spcPct val="0"/>
              </a:spcBef>
              <a:spcAft>
                <a:spcPct val="0"/>
              </a:spcAft>
              <a:defRPr sz="4062">
                <a:solidFill>
                  <a:schemeClr val="tx1"/>
                </a:solidFill>
                <a:latin typeface="Calibri" pitchFamily="34" charset="0"/>
              </a:defRPr>
            </a:lvl8pPr>
            <a:lvl9pPr marL="1688165" algn="ctr" defTabSz="422041" rtl="0" fontAlgn="base">
              <a:spcBef>
                <a:spcPct val="0"/>
              </a:spcBef>
              <a:spcAft>
                <a:spcPct val="0"/>
              </a:spcAft>
              <a:defRPr sz="4062">
                <a:solidFill>
                  <a:schemeClr val="tx1"/>
                </a:solidFill>
                <a:latin typeface="Calibri" pitchFamily="34" charset="0"/>
              </a:defRPr>
            </a:lvl9pPr>
          </a:lstStyle>
          <a:p>
            <a:r>
              <a:rPr lang="en-ZA" sz="1400" dirty="0" smtClean="0"/>
              <a:t> </a:t>
            </a:r>
            <a:r>
              <a:rPr lang="en-ZA" sz="1400" dirty="0"/>
              <a:t>Infrastructure projects funded through </a:t>
            </a:r>
          </a:p>
          <a:p>
            <a:pPr marL="914400" indent="-287338">
              <a:buFont typeface="Arial" panose="020B0604020202020204" pitchFamily="34" charset="0"/>
              <a:buChar char="•"/>
            </a:pPr>
            <a:r>
              <a:rPr lang="en-ZA" sz="1100" dirty="0"/>
              <a:t>Regional bulk infrastructure grant</a:t>
            </a:r>
          </a:p>
          <a:p>
            <a:pPr marL="914400" indent="-287338">
              <a:buFont typeface="Arial" panose="020B0604020202020204" pitchFamily="34" charset="0"/>
              <a:buChar char="•"/>
            </a:pPr>
            <a:r>
              <a:rPr lang="en-ZA" sz="1100" dirty="0"/>
              <a:t>Water services infrastructure grant </a:t>
            </a:r>
          </a:p>
          <a:p>
            <a:pPr marL="914400" indent="-287338">
              <a:buFont typeface="Arial" panose="020B0604020202020204" pitchFamily="34" charset="0"/>
              <a:buChar char="•"/>
            </a:pPr>
            <a:r>
              <a:rPr lang="en-ZA" sz="1100" dirty="0"/>
              <a:t>Drought intervention </a:t>
            </a:r>
            <a:r>
              <a:rPr lang="en-ZA" sz="1100" dirty="0" smtClean="0"/>
              <a:t>projects</a:t>
            </a:r>
            <a:endParaRPr lang="en-ZA" sz="1100" dirty="0"/>
          </a:p>
          <a:p>
            <a:pPr marL="285750" indent="-285750">
              <a:buFont typeface="Arial" panose="020B0604020202020204" pitchFamily="34" charset="0"/>
              <a:buChar char="•"/>
            </a:pPr>
            <a:endParaRPr lang="en-ZA" sz="1400" dirty="0"/>
          </a:p>
        </p:txBody>
      </p:sp>
    </p:spTree>
    <p:extLst>
      <p:ext uri="{BB962C8B-B14F-4D97-AF65-F5344CB8AC3E}">
        <p14:creationId xmlns:p14="http://schemas.microsoft.com/office/powerpoint/2010/main" val="12545153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74" y="-11970"/>
            <a:ext cx="8789156" cy="1008257"/>
          </a:xfrm>
        </p:spPr>
        <p:txBody>
          <a:bodyPr/>
          <a:lstStyle/>
          <a:p>
            <a:r>
              <a:rPr lang="en-ZA" sz="3200" dirty="0"/>
              <a:t>2020/21 </a:t>
            </a:r>
            <a:r>
              <a:rPr lang="en-ZA" sz="3200" dirty="0" smtClean="0"/>
              <a:t>Regional </a:t>
            </a:r>
            <a:r>
              <a:rPr lang="en-ZA" sz="3200" dirty="0"/>
              <a:t>B</a:t>
            </a:r>
            <a:r>
              <a:rPr lang="en-ZA" sz="3200" dirty="0" smtClean="0"/>
              <a:t>ulk </a:t>
            </a:r>
            <a:r>
              <a:rPr lang="en-ZA" sz="3200" dirty="0"/>
              <a:t>I</a:t>
            </a:r>
            <a:r>
              <a:rPr lang="en-ZA" sz="3200" dirty="0" smtClean="0"/>
              <a:t>nfrastructure </a:t>
            </a:r>
            <a:r>
              <a:rPr lang="en-ZA" sz="3200" dirty="0"/>
              <a:t>G</a:t>
            </a:r>
            <a:r>
              <a:rPr lang="en-ZA" sz="3200" dirty="0" smtClean="0"/>
              <a:t>rant </a:t>
            </a:r>
            <a:r>
              <a:rPr lang="en-ZA" sz="3200" dirty="0"/>
              <a:t>A</a:t>
            </a:r>
            <a:r>
              <a:rPr lang="en-ZA" sz="3200" dirty="0" smtClean="0"/>
              <a:t>llocations </a:t>
            </a:r>
            <a:endParaRPr lang="en-ZA"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129315"/>
              </p:ext>
            </p:extLst>
          </p:nvPr>
        </p:nvGraphicFramePr>
        <p:xfrm>
          <a:off x="163774" y="1259000"/>
          <a:ext cx="8789156" cy="2159544"/>
        </p:xfrm>
        <a:graphic>
          <a:graphicData uri="http://schemas.openxmlformats.org/drawingml/2006/table">
            <a:tbl>
              <a:tblPr firstRow="1" bandRow="1">
                <a:tableStyleId>{F5AB1C69-6EDB-4FF4-983F-18BD219EF322}</a:tableStyleId>
              </a:tblPr>
              <a:tblGrid>
                <a:gridCol w="1364775">
                  <a:extLst>
                    <a:ext uri="{9D8B030D-6E8A-4147-A177-3AD203B41FA5}">
                      <a16:colId xmlns:a16="http://schemas.microsoft.com/office/drawing/2014/main" xmlns="" val="20000"/>
                    </a:ext>
                  </a:extLst>
                </a:gridCol>
                <a:gridCol w="2470245">
                  <a:extLst>
                    <a:ext uri="{9D8B030D-6E8A-4147-A177-3AD203B41FA5}">
                      <a16:colId xmlns:a16="http://schemas.microsoft.com/office/drawing/2014/main" xmlns="" val="20001"/>
                    </a:ext>
                  </a:extLst>
                </a:gridCol>
                <a:gridCol w="1514902">
                  <a:extLst>
                    <a:ext uri="{9D8B030D-6E8A-4147-A177-3AD203B41FA5}">
                      <a16:colId xmlns:a16="http://schemas.microsoft.com/office/drawing/2014/main" xmlns="" val="20002"/>
                    </a:ext>
                  </a:extLst>
                </a:gridCol>
                <a:gridCol w="1269241">
                  <a:extLst>
                    <a:ext uri="{9D8B030D-6E8A-4147-A177-3AD203B41FA5}">
                      <a16:colId xmlns:a16="http://schemas.microsoft.com/office/drawing/2014/main" xmlns="" val="20003"/>
                    </a:ext>
                  </a:extLst>
                </a:gridCol>
                <a:gridCol w="1064526">
                  <a:extLst>
                    <a:ext uri="{9D8B030D-6E8A-4147-A177-3AD203B41FA5}">
                      <a16:colId xmlns:a16="http://schemas.microsoft.com/office/drawing/2014/main" xmlns="" val="20004"/>
                    </a:ext>
                  </a:extLst>
                </a:gridCol>
                <a:gridCol w="1105467">
                  <a:extLst>
                    <a:ext uri="{9D8B030D-6E8A-4147-A177-3AD203B41FA5}">
                      <a16:colId xmlns:a16="http://schemas.microsoft.com/office/drawing/2014/main" xmlns="" val="20005"/>
                    </a:ext>
                  </a:extLst>
                </a:gridCol>
              </a:tblGrid>
              <a:tr h="545427">
                <a:tc>
                  <a:txBody>
                    <a:bodyPr/>
                    <a:lstStyle/>
                    <a:p>
                      <a:r>
                        <a:rPr lang="en-ZA" sz="1600" dirty="0">
                          <a:latin typeface="Arial" panose="020B0604020202020204" pitchFamily="34" charset="0"/>
                          <a:cs typeface="Arial" panose="020B0604020202020204" pitchFamily="34" charset="0"/>
                        </a:rPr>
                        <a:t>Water service authority</a:t>
                      </a:r>
                    </a:p>
                  </a:txBody>
                  <a:tcPr/>
                </a:tc>
                <a:tc>
                  <a:txBody>
                    <a:bodyPr/>
                    <a:lstStyle/>
                    <a:p>
                      <a:r>
                        <a:rPr lang="en-ZA" sz="1600" dirty="0">
                          <a:latin typeface="Arial" panose="020B0604020202020204" pitchFamily="34" charset="0"/>
                          <a:cs typeface="Arial" panose="020B0604020202020204" pitchFamily="34" charset="0"/>
                        </a:rPr>
                        <a:t>Project name</a:t>
                      </a:r>
                    </a:p>
                  </a:txBody>
                  <a:tcPr/>
                </a:tc>
                <a:tc>
                  <a:txBody>
                    <a:bodyPr/>
                    <a:lstStyle/>
                    <a:p>
                      <a:r>
                        <a:rPr lang="en-ZA" sz="1600" dirty="0">
                          <a:latin typeface="Arial" panose="020B0604020202020204" pitchFamily="34" charset="0"/>
                          <a:cs typeface="Arial" panose="020B0604020202020204" pitchFamily="34" charset="0"/>
                        </a:rPr>
                        <a:t>Projects status</a:t>
                      </a:r>
                    </a:p>
                  </a:txBody>
                  <a:tcPr/>
                </a:tc>
                <a:tc>
                  <a:txBody>
                    <a:bodyPr/>
                    <a:lstStyle/>
                    <a:p>
                      <a:r>
                        <a:rPr lang="en-ZA" sz="1600" dirty="0">
                          <a:latin typeface="Arial" panose="020B0604020202020204" pitchFamily="34" charset="0"/>
                          <a:cs typeface="Arial" panose="020B0604020202020204" pitchFamily="34" charset="0"/>
                        </a:rPr>
                        <a:t>Population</a:t>
                      </a:r>
                    </a:p>
                  </a:txBody>
                  <a:tcPr/>
                </a:tc>
                <a:tc>
                  <a:txBody>
                    <a:bodyPr/>
                    <a:lstStyle/>
                    <a:p>
                      <a:r>
                        <a:rPr lang="en-ZA" sz="1600" dirty="0">
                          <a:latin typeface="Arial" panose="020B0604020202020204" pitchFamily="34" charset="0"/>
                          <a:cs typeface="Arial" panose="020B0604020202020204" pitchFamily="34" charset="0"/>
                        </a:rPr>
                        <a:t>Driver</a:t>
                      </a:r>
                    </a:p>
                  </a:txBody>
                  <a:tcPr/>
                </a:tc>
                <a:tc>
                  <a:txBody>
                    <a:bodyPr/>
                    <a:lstStyle/>
                    <a:p>
                      <a:r>
                        <a:rPr lang="en-ZA" sz="1600" dirty="0">
                          <a:latin typeface="Arial" panose="020B0604020202020204" pitchFamily="34" charset="0"/>
                          <a:cs typeface="Arial" panose="020B0604020202020204" pitchFamily="34" charset="0"/>
                        </a:rPr>
                        <a:t>2020/21</a:t>
                      </a:r>
                      <a:r>
                        <a:rPr lang="en-ZA" sz="1600" baseline="0" dirty="0">
                          <a:latin typeface="Arial" panose="020B0604020202020204" pitchFamily="34" charset="0"/>
                          <a:cs typeface="Arial" panose="020B0604020202020204" pitchFamily="34" charset="0"/>
                        </a:rPr>
                        <a:t> allocation in </a:t>
                      </a:r>
                    </a:p>
                    <a:p>
                      <a:r>
                        <a:rPr lang="en-ZA" sz="1600" dirty="0">
                          <a:latin typeface="Arial" panose="020B0604020202020204" pitchFamily="34" charset="0"/>
                          <a:cs typeface="Arial" panose="020B0604020202020204" pitchFamily="34" charset="0"/>
                        </a:rPr>
                        <a:t>R’000</a:t>
                      </a:r>
                    </a:p>
                  </a:txBody>
                  <a:tcPr/>
                </a:tc>
                <a:extLst>
                  <a:ext uri="{0D108BD9-81ED-4DB2-BD59-A6C34878D82A}">
                    <a16:rowId xmlns:a16="http://schemas.microsoft.com/office/drawing/2014/main" xmlns="" val="10000"/>
                  </a:ext>
                </a:extLst>
              </a:tr>
              <a:tr h="343246">
                <a:tc rowSpan="3">
                  <a:txBody>
                    <a:bodyPr/>
                    <a:lstStyle/>
                    <a:p>
                      <a:pPr marL="0" marR="0" indent="0" algn="l" defTabSz="422041" rtl="0" eaLnBrk="1" fontAlgn="auto" latinLnBrk="0" hangingPunct="1">
                        <a:lnSpc>
                          <a:spcPct val="100000"/>
                        </a:lnSpc>
                        <a:spcBef>
                          <a:spcPts val="0"/>
                        </a:spcBef>
                        <a:spcAft>
                          <a:spcPts val="0"/>
                        </a:spcAft>
                        <a:buClrTx/>
                        <a:buSzTx/>
                        <a:buFontTx/>
                        <a:buNone/>
                        <a:tabLst/>
                        <a:defRPr/>
                      </a:pPr>
                      <a:r>
                        <a:rPr lang="en-ZA" sz="1600" b="0" i="0" u="none" strike="noStrike" dirty="0">
                          <a:solidFill>
                            <a:srgbClr val="000000"/>
                          </a:solidFill>
                          <a:effectLst/>
                          <a:latin typeface="Arial" panose="020B0604020202020204" pitchFamily="34" charset="0"/>
                          <a:cs typeface="Arial" panose="020B0604020202020204" pitchFamily="34" charset="0"/>
                        </a:rPr>
                        <a:t>Garden Route</a:t>
                      </a:r>
                    </a:p>
                  </a:txBody>
                  <a:tcPr/>
                </a:tc>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N/ A</a:t>
                      </a:r>
                    </a:p>
                  </a:txBody>
                  <a:tcPr/>
                </a:tc>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algn="ctr"/>
                      <a:endParaRPr lang="en-ZA" sz="1600" dirty="0">
                        <a:latin typeface="Arial" panose="020B0604020202020204" pitchFamily="34" charset="0"/>
                        <a:cs typeface="Arial" panose="020B0604020202020204" pitchFamily="34" charset="0"/>
                      </a:endParaRPr>
                    </a:p>
                  </a:txBody>
                  <a:tcPr/>
                </a:tc>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a:endParaRPr lang="en-ZA"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414218">
                <a:tc vMerge="1">
                  <a:txBody>
                    <a:bodyPr/>
                    <a:lstStyle/>
                    <a:p>
                      <a:endParaRPr lang="en-ZA" sz="1300" dirty="0">
                        <a:latin typeface="Arial" panose="020B0604020202020204" pitchFamily="34" charset="0"/>
                        <a:cs typeface="Arial" panose="020B0604020202020204" pitchFamily="34" charset="0"/>
                      </a:endParaRPr>
                    </a:p>
                  </a:txBody>
                  <a:tcPr/>
                </a:tc>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422041" rtl="0" eaLnBrk="1" fontAlgn="auto" latinLnBrk="0" hangingPunct="1">
                        <a:lnSpc>
                          <a:spcPct val="100000"/>
                        </a:lnSpc>
                        <a:spcBef>
                          <a:spcPts val="0"/>
                        </a:spcBef>
                        <a:spcAft>
                          <a:spcPts val="0"/>
                        </a:spcAft>
                        <a:buClrTx/>
                        <a:buSzTx/>
                        <a:buFontTx/>
                        <a:buNone/>
                        <a:tabLst/>
                        <a:defRPr/>
                      </a:pPr>
                      <a:endParaRPr lang="en-ZA"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marL="0" marR="0" indent="0" algn="r" defTabSz="422041" rtl="0" eaLnBrk="1" fontAlgn="auto" latinLnBrk="0" hangingPunct="1">
                        <a:lnSpc>
                          <a:spcPct val="100000"/>
                        </a:lnSpc>
                        <a:spcBef>
                          <a:spcPts val="0"/>
                        </a:spcBef>
                        <a:spcAft>
                          <a:spcPts val="0"/>
                        </a:spcAft>
                        <a:buClrTx/>
                        <a:buSzTx/>
                        <a:buFontTx/>
                        <a:buNone/>
                        <a:tabLst/>
                        <a:defRPr/>
                      </a:pPr>
                      <a:endParaRPr lang="en-ZA"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xmlns="" val="10002"/>
                  </a:ext>
                </a:extLst>
              </a:tr>
              <a:tr h="237917">
                <a:tc vMerge="1">
                  <a:txBody>
                    <a:bodyPr/>
                    <a:lstStyle/>
                    <a:p>
                      <a:pPr marL="0" marR="0" indent="0" algn="l" defTabSz="422041" rtl="0" eaLnBrk="1" fontAlgn="auto" latinLnBrk="0" hangingPunct="1">
                        <a:lnSpc>
                          <a:spcPct val="100000"/>
                        </a:lnSpc>
                        <a:spcBef>
                          <a:spcPts val="0"/>
                        </a:spcBef>
                        <a:spcAft>
                          <a:spcPts val="0"/>
                        </a:spcAft>
                        <a:buClrTx/>
                        <a:buSzTx/>
                        <a:buFontTx/>
                        <a:buNone/>
                        <a:tabLst/>
                        <a:defRPr/>
                      </a:pPr>
                      <a:endParaRPr lang="en-ZA" sz="12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422041" rtl="0" eaLnBrk="1" fontAlgn="auto" latinLnBrk="0" hangingPunct="1">
                        <a:lnSpc>
                          <a:spcPct val="100000"/>
                        </a:lnSpc>
                        <a:spcBef>
                          <a:spcPts val="0"/>
                        </a:spcBef>
                        <a:spcAft>
                          <a:spcPts val="0"/>
                        </a:spcAft>
                        <a:buClrTx/>
                        <a:buSzTx/>
                        <a:buFontTx/>
                        <a:buNone/>
                        <a:tabLst/>
                        <a:defRPr/>
                      </a:pPr>
                      <a:endParaRPr lang="en-ZA"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marL="0" marR="0" indent="0" algn="r" defTabSz="422041" rtl="0" eaLnBrk="1" fontAlgn="auto" latinLnBrk="0" hangingPunct="1">
                        <a:lnSpc>
                          <a:spcPct val="100000"/>
                        </a:lnSpc>
                        <a:spcBef>
                          <a:spcPts val="0"/>
                        </a:spcBef>
                        <a:spcAft>
                          <a:spcPts val="0"/>
                        </a:spcAft>
                        <a:buClrTx/>
                        <a:buSzTx/>
                        <a:buFontTx/>
                        <a:buNone/>
                        <a:tabLst/>
                        <a:defRPr/>
                      </a:pPr>
                      <a:endParaRPr lang="en-ZA"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xmlns="" val="10003"/>
                  </a:ext>
                </a:extLst>
              </a:tr>
            </a:tbl>
          </a:graphicData>
        </a:graphic>
      </p:graphicFrame>
      <p:sp>
        <p:nvSpPr>
          <p:cNvPr id="4" name="Slide Number Placeholder 3"/>
          <p:cNvSpPr>
            <a:spLocks noGrp="1"/>
          </p:cNvSpPr>
          <p:nvPr>
            <p:ph type="sldNum" sz="quarter" idx="12"/>
          </p:nvPr>
        </p:nvSpPr>
        <p:spPr/>
        <p:txBody>
          <a:body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6</a:t>
            </a:fld>
            <a:endParaRPr lang="en-US" altLang="en-US" dirty="0">
              <a:solidFill>
                <a:prstClr val="black"/>
              </a:solidFill>
              <a:ea typeface="+mn-ea"/>
            </a:endParaRPr>
          </a:p>
        </p:txBody>
      </p:sp>
    </p:spTree>
    <p:extLst>
      <p:ext uri="{BB962C8B-B14F-4D97-AF65-F5344CB8AC3E}">
        <p14:creationId xmlns:p14="http://schemas.microsoft.com/office/powerpoint/2010/main" val="40896130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74" y="-11970"/>
            <a:ext cx="8789156" cy="1008257"/>
          </a:xfrm>
        </p:spPr>
        <p:txBody>
          <a:bodyPr/>
          <a:lstStyle/>
          <a:p>
            <a:r>
              <a:rPr lang="en-ZA" sz="3200" dirty="0"/>
              <a:t>2020/21 </a:t>
            </a:r>
            <a:r>
              <a:rPr lang="en-ZA" sz="3200" dirty="0" smtClean="0"/>
              <a:t>Water </a:t>
            </a:r>
            <a:r>
              <a:rPr lang="en-ZA" sz="3200" dirty="0"/>
              <a:t>S</a:t>
            </a:r>
            <a:r>
              <a:rPr lang="en-ZA" sz="3200" dirty="0" smtClean="0"/>
              <a:t>ervice </a:t>
            </a:r>
            <a:r>
              <a:rPr lang="en-ZA" sz="3200" dirty="0"/>
              <a:t>I</a:t>
            </a:r>
            <a:r>
              <a:rPr lang="en-ZA" sz="3200" dirty="0" smtClean="0"/>
              <a:t>nfrastructure </a:t>
            </a:r>
            <a:r>
              <a:rPr lang="en-ZA" sz="3200" dirty="0"/>
              <a:t>G</a:t>
            </a:r>
            <a:r>
              <a:rPr lang="en-ZA" sz="3200" dirty="0" smtClean="0"/>
              <a:t>rant </a:t>
            </a:r>
            <a:r>
              <a:rPr lang="en-ZA" sz="3200" dirty="0"/>
              <a:t>A</a:t>
            </a:r>
            <a:r>
              <a:rPr lang="en-ZA" sz="3200" dirty="0" smtClean="0"/>
              <a:t>llocations </a:t>
            </a:r>
            <a:endParaRPr lang="en-ZA"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51203683"/>
              </p:ext>
            </p:extLst>
          </p:nvPr>
        </p:nvGraphicFramePr>
        <p:xfrm>
          <a:off x="382141" y="1259000"/>
          <a:ext cx="8461611" cy="1695110"/>
        </p:xfrm>
        <a:graphic>
          <a:graphicData uri="http://schemas.openxmlformats.org/drawingml/2006/table">
            <a:tbl>
              <a:tblPr firstRow="1" bandRow="1">
                <a:tableStyleId>{F5AB1C69-6EDB-4FF4-983F-18BD219EF322}</a:tableStyleId>
              </a:tblPr>
              <a:tblGrid>
                <a:gridCol w="2262462">
                  <a:extLst>
                    <a:ext uri="{9D8B030D-6E8A-4147-A177-3AD203B41FA5}">
                      <a16:colId xmlns:a16="http://schemas.microsoft.com/office/drawing/2014/main" xmlns="" val="20000"/>
                    </a:ext>
                  </a:extLst>
                </a:gridCol>
                <a:gridCol w="4042800">
                  <a:extLst>
                    <a:ext uri="{9D8B030D-6E8A-4147-A177-3AD203B41FA5}">
                      <a16:colId xmlns:a16="http://schemas.microsoft.com/office/drawing/2014/main" xmlns="" val="20001"/>
                    </a:ext>
                  </a:extLst>
                </a:gridCol>
                <a:gridCol w="2156349">
                  <a:extLst>
                    <a:ext uri="{9D8B030D-6E8A-4147-A177-3AD203B41FA5}">
                      <a16:colId xmlns:a16="http://schemas.microsoft.com/office/drawing/2014/main" xmlns="" val="20002"/>
                    </a:ext>
                  </a:extLst>
                </a:gridCol>
              </a:tblGrid>
              <a:tr h="576372">
                <a:tc>
                  <a:txBody>
                    <a:bodyPr/>
                    <a:lstStyle/>
                    <a:p>
                      <a:r>
                        <a:rPr lang="en-ZA" sz="1600" dirty="0">
                          <a:latin typeface="Arial" panose="020B0604020202020204" pitchFamily="34" charset="0"/>
                          <a:cs typeface="Arial" panose="020B0604020202020204" pitchFamily="34" charset="0"/>
                        </a:rPr>
                        <a:t>Local municipality</a:t>
                      </a:r>
                    </a:p>
                  </a:txBody>
                  <a:tcPr/>
                </a:tc>
                <a:tc>
                  <a:txBody>
                    <a:bodyPr/>
                    <a:lstStyle/>
                    <a:p>
                      <a:r>
                        <a:rPr lang="en-ZA" sz="1600" dirty="0">
                          <a:latin typeface="Arial" panose="020B0604020202020204" pitchFamily="34" charset="0"/>
                          <a:cs typeface="Arial" panose="020B0604020202020204" pitchFamily="34" charset="0"/>
                        </a:rPr>
                        <a:t>Project name</a:t>
                      </a:r>
                    </a:p>
                  </a:txBody>
                  <a:tcPr/>
                </a:tc>
                <a:tc>
                  <a:txBody>
                    <a:bodyPr/>
                    <a:lstStyle/>
                    <a:p>
                      <a:r>
                        <a:rPr lang="en-ZA" sz="1600" dirty="0">
                          <a:latin typeface="Arial" panose="020B0604020202020204" pitchFamily="34" charset="0"/>
                          <a:cs typeface="Arial" panose="020B0604020202020204" pitchFamily="34" charset="0"/>
                        </a:rPr>
                        <a:t>2020/21</a:t>
                      </a:r>
                      <a:r>
                        <a:rPr lang="en-ZA" sz="1600" baseline="0" dirty="0">
                          <a:latin typeface="Arial" panose="020B0604020202020204" pitchFamily="34" charset="0"/>
                          <a:cs typeface="Arial" panose="020B0604020202020204" pitchFamily="34" charset="0"/>
                        </a:rPr>
                        <a:t> allocation in </a:t>
                      </a:r>
                      <a:r>
                        <a:rPr lang="en-ZA" sz="1600" dirty="0">
                          <a:latin typeface="Arial" panose="020B0604020202020204" pitchFamily="34" charset="0"/>
                          <a:cs typeface="Arial" panose="020B0604020202020204" pitchFamily="34" charset="0"/>
                        </a:rPr>
                        <a:t>R’000</a:t>
                      </a:r>
                    </a:p>
                  </a:txBody>
                  <a:tcPr/>
                </a:tc>
                <a:extLst>
                  <a:ext uri="{0D108BD9-81ED-4DB2-BD59-A6C34878D82A}">
                    <a16:rowId xmlns:a16="http://schemas.microsoft.com/office/drawing/2014/main" xmlns="" val="10000"/>
                  </a:ext>
                </a:extLst>
              </a:tr>
              <a:tr h="405595">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r>
                        <a:rPr lang="en-ZA" sz="1400" b="0" i="0" u="none" strike="noStrike" kern="1200" dirty="0">
                          <a:solidFill>
                            <a:srgbClr val="000000"/>
                          </a:solidFill>
                          <a:effectLst/>
                          <a:latin typeface="Arial" panose="020B0604020202020204" pitchFamily="34" charset="0"/>
                          <a:ea typeface="+mn-ea"/>
                          <a:cs typeface="Arial" panose="020B0604020202020204" pitchFamily="34" charset="0"/>
                        </a:rPr>
                        <a:t>Kannaland</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Deep borehole in Calitzdorp</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algn="r"/>
                      <a:r>
                        <a:rPr lang="en-ZA" sz="1400" dirty="0">
                          <a:latin typeface="Arial" panose="020B0604020202020204" pitchFamily="34" charset="0"/>
                          <a:cs typeface="Arial" panose="020B0604020202020204" pitchFamily="34" charset="0"/>
                        </a:rPr>
                        <a:t>1</a:t>
                      </a:r>
                      <a:r>
                        <a:rPr lang="en-ZA" sz="1400" dirty="0" smtClean="0">
                          <a:latin typeface="Arial" panose="020B0604020202020204" pitchFamily="34" charset="0"/>
                          <a:cs typeface="Arial" panose="020B0604020202020204" pitchFamily="34" charset="0"/>
                        </a:rPr>
                        <a:t>0 </a:t>
                      </a:r>
                      <a:r>
                        <a:rPr lang="en-ZA" sz="1400" dirty="0">
                          <a:latin typeface="Arial" panose="020B0604020202020204" pitchFamily="34" charset="0"/>
                          <a:cs typeface="Arial" panose="020B0604020202020204" pitchFamily="34" charset="0"/>
                        </a:rPr>
                        <a:t>000</a:t>
                      </a:r>
                    </a:p>
                  </a:txBody>
                  <a:tcPr/>
                </a:tc>
                <a:extLst>
                  <a:ext uri="{0D108BD9-81ED-4DB2-BD59-A6C34878D82A}">
                    <a16:rowId xmlns:a16="http://schemas.microsoft.com/office/drawing/2014/main" xmlns="" val="10001"/>
                  </a:ext>
                </a:extLst>
              </a:tr>
              <a:tr h="405595">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rgbClr val="000000"/>
                          </a:solidFill>
                          <a:effectLst/>
                          <a:latin typeface="Arial" panose="020B0604020202020204" pitchFamily="34" charset="0"/>
                          <a:ea typeface="+mn-ea"/>
                          <a:cs typeface="Arial" panose="020B0604020202020204" pitchFamily="34" charset="0"/>
                        </a:rPr>
                        <a:t>Oudtshorn</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Klein</a:t>
                      </a:r>
                      <a:r>
                        <a:rPr lang="en-US" sz="1400" b="0" i="0" u="none" strike="noStrike" kern="1200" baseline="0" dirty="0">
                          <a:solidFill>
                            <a:srgbClr val="000000"/>
                          </a:solidFill>
                          <a:effectLst/>
                          <a:latin typeface="Arial" panose="020B0604020202020204" pitchFamily="34" charset="0"/>
                          <a:ea typeface="+mn-ea"/>
                          <a:cs typeface="Arial" panose="020B0604020202020204" pitchFamily="34" charset="0"/>
                        </a:rPr>
                        <a:t> Karoo Scheme</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algn="r"/>
                      <a:r>
                        <a:rPr lang="en-ZA" sz="1400" dirty="0" smtClean="0">
                          <a:latin typeface="Arial" panose="020B0604020202020204" pitchFamily="34" charset="0"/>
                          <a:cs typeface="Arial" panose="020B0604020202020204" pitchFamily="34" charset="0"/>
                        </a:rPr>
                        <a:t>10 </a:t>
                      </a:r>
                      <a:r>
                        <a:rPr lang="en-ZA" sz="1400" dirty="0">
                          <a:latin typeface="Arial" panose="020B0604020202020204" pitchFamily="34" charset="0"/>
                          <a:cs typeface="Arial" panose="020B0604020202020204" pitchFamily="34" charset="0"/>
                        </a:rPr>
                        <a:t>000</a:t>
                      </a:r>
                    </a:p>
                  </a:txBody>
                  <a:tcPr/>
                </a:tc>
                <a:extLst>
                  <a:ext uri="{0D108BD9-81ED-4DB2-BD59-A6C34878D82A}">
                    <a16:rowId xmlns:a16="http://schemas.microsoft.com/office/drawing/2014/main" xmlns="" val="10002"/>
                  </a:ext>
                </a:extLst>
              </a:tr>
              <a:tr h="234818">
                <a:tc gridSpan="2">
                  <a:txBody>
                    <a:bodyPr/>
                    <a:lstStyle/>
                    <a:p>
                      <a:pPr marL="0" marR="0" indent="0" algn="l" defTabSz="422041" rtl="0" eaLnBrk="1" fontAlgn="auto" latinLnBrk="0" hangingPunct="1">
                        <a:lnSpc>
                          <a:spcPct val="100000"/>
                        </a:lnSpc>
                        <a:spcBef>
                          <a:spcPts val="0"/>
                        </a:spcBef>
                        <a:spcAft>
                          <a:spcPts val="0"/>
                        </a:spcAft>
                        <a:buClrTx/>
                        <a:buSzTx/>
                        <a:buFontTx/>
                        <a:buNone/>
                        <a:tabLst/>
                        <a:defRPr/>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Total for WSIG</a:t>
                      </a:r>
                      <a:r>
                        <a:rPr lang="en-US" sz="1400" b="1" i="0" u="none" strike="noStrike" kern="1200" baseline="0" dirty="0">
                          <a:solidFill>
                            <a:srgbClr val="000000"/>
                          </a:solidFill>
                          <a:effectLst/>
                          <a:latin typeface="Arial" panose="020B0604020202020204" pitchFamily="34" charset="0"/>
                          <a:ea typeface="+mn-ea"/>
                          <a:cs typeface="Arial" panose="020B0604020202020204" pitchFamily="34" charset="0"/>
                        </a:rPr>
                        <a:t> 5 B allocation</a:t>
                      </a:r>
                      <a:endParaRPr lang="en-US" sz="1400" b="1"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hMerge="1">
                  <a:txBody>
                    <a:bodyPr/>
                    <a:lstStyle/>
                    <a:p>
                      <a:endParaRPr lang="en-ZA" dirty="0"/>
                    </a:p>
                  </a:txBody>
                  <a:tcPr/>
                </a:tc>
                <a:tc>
                  <a:txBody>
                    <a:bodyPr/>
                    <a:lstStyle/>
                    <a:p>
                      <a:pPr algn="r"/>
                      <a:r>
                        <a:rPr lang="en-ZA" sz="1400" b="1" dirty="0" smtClean="0">
                          <a:latin typeface="Arial" panose="020B0604020202020204" pitchFamily="34" charset="0"/>
                          <a:cs typeface="Arial" panose="020B0604020202020204" pitchFamily="34" charset="0"/>
                        </a:rPr>
                        <a:t>20 </a:t>
                      </a:r>
                      <a:r>
                        <a:rPr lang="en-ZA" sz="1400" b="1" dirty="0">
                          <a:latin typeface="Arial" panose="020B0604020202020204" pitchFamily="34" charset="0"/>
                          <a:cs typeface="Arial" panose="020B0604020202020204" pitchFamily="34" charset="0"/>
                        </a:rPr>
                        <a:t>000</a:t>
                      </a:r>
                    </a:p>
                  </a:txBody>
                  <a:tcPr/>
                </a:tc>
                <a:extLst>
                  <a:ext uri="{0D108BD9-81ED-4DB2-BD59-A6C34878D82A}">
                    <a16:rowId xmlns:a16="http://schemas.microsoft.com/office/drawing/2014/main" xmlns="" val="10003"/>
                  </a:ext>
                </a:extLst>
              </a:tr>
            </a:tbl>
          </a:graphicData>
        </a:graphic>
      </p:graphicFrame>
      <p:sp>
        <p:nvSpPr>
          <p:cNvPr id="4" name="Slide Number Placeholder 3"/>
          <p:cNvSpPr>
            <a:spLocks noGrp="1"/>
          </p:cNvSpPr>
          <p:nvPr>
            <p:ph type="sldNum" sz="quarter" idx="12"/>
          </p:nvPr>
        </p:nvSpPr>
        <p:spPr/>
        <p:txBody>
          <a:body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7</a:t>
            </a:fld>
            <a:endParaRPr lang="en-US" altLang="en-US" dirty="0">
              <a:solidFill>
                <a:prstClr val="black"/>
              </a:solidFill>
              <a:ea typeface="+mn-ea"/>
            </a:endParaRPr>
          </a:p>
        </p:txBody>
      </p:sp>
    </p:spTree>
    <p:extLst>
      <p:ext uri="{BB962C8B-B14F-4D97-AF65-F5344CB8AC3E}">
        <p14:creationId xmlns:p14="http://schemas.microsoft.com/office/powerpoint/2010/main" val="34164192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74" y="-11970"/>
            <a:ext cx="8789156" cy="1008257"/>
          </a:xfrm>
        </p:spPr>
        <p:txBody>
          <a:bodyPr/>
          <a:lstStyle/>
          <a:p>
            <a:r>
              <a:rPr lang="en-ZA" sz="3200" dirty="0"/>
              <a:t>2019/20 </a:t>
            </a:r>
            <a:r>
              <a:rPr lang="en-ZA" sz="3200" dirty="0" smtClean="0"/>
              <a:t>Water </a:t>
            </a:r>
            <a:r>
              <a:rPr lang="en-ZA" sz="3200" dirty="0"/>
              <a:t>S</a:t>
            </a:r>
            <a:r>
              <a:rPr lang="en-ZA" sz="3200" dirty="0" smtClean="0"/>
              <a:t>ervice </a:t>
            </a:r>
            <a:r>
              <a:rPr lang="en-ZA" sz="3200" dirty="0"/>
              <a:t>I</a:t>
            </a:r>
            <a:r>
              <a:rPr lang="en-ZA" sz="3200" dirty="0" smtClean="0"/>
              <a:t>nfrastructure </a:t>
            </a:r>
            <a:r>
              <a:rPr lang="en-ZA" sz="3200" dirty="0"/>
              <a:t>G</a:t>
            </a:r>
            <a:r>
              <a:rPr lang="en-ZA" sz="3200" dirty="0" smtClean="0"/>
              <a:t>rant </a:t>
            </a:r>
            <a:r>
              <a:rPr lang="en-ZA" sz="3200" dirty="0"/>
              <a:t>projects to be completed during 2020/21</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45188619"/>
              </p:ext>
            </p:extLst>
          </p:nvPr>
        </p:nvGraphicFramePr>
        <p:xfrm>
          <a:off x="382141" y="1259000"/>
          <a:ext cx="8461611" cy="4825195"/>
        </p:xfrm>
        <a:graphic>
          <a:graphicData uri="http://schemas.openxmlformats.org/drawingml/2006/table">
            <a:tbl>
              <a:tblPr firstRow="1" bandRow="1">
                <a:tableStyleId>{F5AB1C69-6EDB-4FF4-983F-18BD219EF322}</a:tableStyleId>
              </a:tblPr>
              <a:tblGrid>
                <a:gridCol w="1895233">
                  <a:extLst>
                    <a:ext uri="{9D8B030D-6E8A-4147-A177-3AD203B41FA5}">
                      <a16:colId xmlns:a16="http://schemas.microsoft.com/office/drawing/2014/main" xmlns="" val="20000"/>
                    </a:ext>
                  </a:extLst>
                </a:gridCol>
                <a:gridCol w="4410029">
                  <a:extLst>
                    <a:ext uri="{9D8B030D-6E8A-4147-A177-3AD203B41FA5}">
                      <a16:colId xmlns:a16="http://schemas.microsoft.com/office/drawing/2014/main" xmlns="" val="20001"/>
                    </a:ext>
                  </a:extLst>
                </a:gridCol>
                <a:gridCol w="2156349">
                  <a:extLst>
                    <a:ext uri="{9D8B030D-6E8A-4147-A177-3AD203B41FA5}">
                      <a16:colId xmlns:a16="http://schemas.microsoft.com/office/drawing/2014/main" xmlns="" val="20002"/>
                    </a:ext>
                  </a:extLst>
                </a:gridCol>
              </a:tblGrid>
              <a:tr h="576372">
                <a:tc>
                  <a:txBody>
                    <a:bodyPr/>
                    <a:lstStyle/>
                    <a:p>
                      <a:r>
                        <a:rPr lang="en-ZA" sz="1600" dirty="0">
                          <a:latin typeface="Arial" panose="020B0604020202020204" pitchFamily="34" charset="0"/>
                          <a:cs typeface="Arial" panose="020B0604020202020204" pitchFamily="34" charset="0"/>
                        </a:rPr>
                        <a:t>Local municipality</a:t>
                      </a:r>
                    </a:p>
                  </a:txBody>
                  <a:tcPr/>
                </a:tc>
                <a:tc>
                  <a:txBody>
                    <a:bodyPr/>
                    <a:lstStyle/>
                    <a:p>
                      <a:r>
                        <a:rPr lang="en-ZA" sz="1600" dirty="0">
                          <a:latin typeface="Arial" panose="020B0604020202020204" pitchFamily="34" charset="0"/>
                          <a:cs typeface="Arial" panose="020B0604020202020204" pitchFamily="34" charset="0"/>
                        </a:rPr>
                        <a:t>Project name</a:t>
                      </a:r>
                    </a:p>
                  </a:txBody>
                  <a:tcPr/>
                </a:tc>
                <a:tc>
                  <a:txBody>
                    <a:bodyPr/>
                    <a:lstStyle/>
                    <a:p>
                      <a:r>
                        <a:rPr lang="en-ZA" sz="1600" dirty="0">
                          <a:latin typeface="Arial" panose="020B0604020202020204" pitchFamily="34" charset="0"/>
                          <a:cs typeface="Arial" panose="020B0604020202020204" pitchFamily="34" charset="0"/>
                        </a:rPr>
                        <a:t>2019/20</a:t>
                      </a:r>
                      <a:r>
                        <a:rPr lang="en-ZA" sz="1600" baseline="0" dirty="0">
                          <a:latin typeface="Arial" panose="020B0604020202020204" pitchFamily="34" charset="0"/>
                          <a:cs typeface="Arial" panose="020B0604020202020204" pitchFamily="34" charset="0"/>
                        </a:rPr>
                        <a:t> allocation in </a:t>
                      </a:r>
                      <a:r>
                        <a:rPr lang="en-ZA" sz="1600" dirty="0">
                          <a:latin typeface="Arial" panose="020B0604020202020204" pitchFamily="34" charset="0"/>
                          <a:cs typeface="Arial" panose="020B0604020202020204" pitchFamily="34" charset="0"/>
                        </a:rPr>
                        <a:t>R’000</a:t>
                      </a:r>
                    </a:p>
                  </a:txBody>
                  <a:tcPr/>
                </a:tc>
                <a:extLst>
                  <a:ext uri="{0D108BD9-81ED-4DB2-BD59-A6C34878D82A}">
                    <a16:rowId xmlns:a16="http://schemas.microsoft.com/office/drawing/2014/main" xmlns="" val="10000"/>
                  </a:ext>
                </a:extLst>
              </a:tr>
              <a:tr h="405595">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r>
                        <a:rPr lang="en-US" sz="1400" b="0" i="0" u="none" strike="noStrike" kern="1200" dirty="0" err="1" smtClean="0">
                          <a:solidFill>
                            <a:srgbClr val="000000"/>
                          </a:solidFill>
                          <a:effectLst/>
                          <a:latin typeface="Arial" panose="020B0604020202020204" pitchFamily="34" charset="0"/>
                          <a:ea typeface="+mn-ea"/>
                          <a:cs typeface="Arial" panose="020B0604020202020204" pitchFamily="34" charset="0"/>
                        </a:rPr>
                        <a:t>Kannaland</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285750" marR="0" indent="-285750" algn="l" defTabSz="422041" rtl="0" eaLnBrk="1" fontAlgn="auto" latinLnBrk="0" hangingPunct="1">
                        <a:lnSpc>
                          <a:spcPct val="100000"/>
                        </a:lnSpc>
                        <a:spcBef>
                          <a:spcPts val="0"/>
                        </a:spcBef>
                        <a:spcAft>
                          <a:spcPts val="0"/>
                        </a:spcAft>
                        <a:buClrTx/>
                        <a:buSzTx/>
                        <a:buFont typeface="Arial" pitchFamily="34" charset="0"/>
                        <a:buChar char="•"/>
                        <a:tabLst/>
                        <a:defRPr/>
                      </a:pPr>
                      <a:r>
                        <a:rPr lang="en-US" sz="1400" b="0" i="0" u="none" strike="noStrike" kern="1200" dirty="0" err="1" smtClean="0">
                          <a:solidFill>
                            <a:srgbClr val="000000"/>
                          </a:solidFill>
                          <a:effectLst/>
                          <a:latin typeface="Arial" panose="020B0604020202020204" pitchFamily="34" charset="0"/>
                          <a:ea typeface="+mn-ea"/>
                          <a:cs typeface="Arial" panose="020B0604020202020204" pitchFamily="34" charset="0"/>
                        </a:rPr>
                        <a:t>Calitzdorp</a:t>
                      </a:r>
                      <a:r>
                        <a:rPr lang="en-US" sz="1400" b="0" i="0" u="none" strike="noStrike" kern="1200" dirty="0" smtClean="0">
                          <a:solidFill>
                            <a:srgbClr val="000000"/>
                          </a:solidFill>
                          <a:effectLst/>
                          <a:latin typeface="Arial" panose="020B0604020202020204" pitchFamily="34" charset="0"/>
                          <a:ea typeface="+mn-ea"/>
                          <a:cs typeface="Arial" panose="020B0604020202020204" pitchFamily="34" charset="0"/>
                        </a:rPr>
                        <a:t> replacement of asbestos pipeline</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algn="r"/>
                      <a:r>
                        <a:rPr lang="en-ZA" sz="1400" dirty="0" smtClean="0">
                          <a:latin typeface="Arial" panose="020B0604020202020204" pitchFamily="34" charset="0"/>
                          <a:cs typeface="Arial" panose="020B0604020202020204" pitchFamily="34" charset="0"/>
                        </a:rPr>
                        <a:t>10 000</a:t>
                      </a:r>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405595">
                <a:tc>
                  <a:txBody>
                    <a:bodyPr/>
                    <a:lstStyle/>
                    <a:p>
                      <a:pPr marL="0" marR="0" indent="0" algn="l" defTabSz="422041"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rgbClr val="000000"/>
                          </a:solidFill>
                          <a:effectLst/>
                          <a:latin typeface="Arial" panose="020B0604020202020204" pitchFamily="34" charset="0"/>
                          <a:ea typeface="+mn-ea"/>
                          <a:cs typeface="Arial" panose="020B0604020202020204" pitchFamily="34" charset="0"/>
                        </a:rPr>
                        <a:t>Oudtshoorn</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285750" marR="0" indent="-285750" algn="l" defTabSz="422041" rtl="0" eaLnBrk="1" fontAlgn="auto" latinLnBrk="0" hangingPunct="1">
                        <a:lnSpc>
                          <a:spcPct val="100000"/>
                        </a:lnSpc>
                        <a:spcBef>
                          <a:spcPts val="0"/>
                        </a:spcBef>
                        <a:spcAft>
                          <a:spcPts val="0"/>
                        </a:spcAft>
                        <a:buClrTx/>
                        <a:buSzTx/>
                        <a:buFont typeface="Arial" pitchFamily="34" charset="0"/>
                        <a:buChar char="•"/>
                        <a:tabLst/>
                        <a:defRPr/>
                      </a:pPr>
                      <a:r>
                        <a:rPr lang="en-US" sz="1400" b="0" i="0" u="none" strike="noStrike" kern="1200" dirty="0" smtClean="0">
                          <a:solidFill>
                            <a:srgbClr val="000000"/>
                          </a:solidFill>
                          <a:effectLst/>
                          <a:latin typeface="Arial" panose="020B0604020202020204" pitchFamily="34" charset="0"/>
                          <a:ea typeface="+mn-ea"/>
                          <a:cs typeface="Arial" panose="020B0604020202020204" pitchFamily="34" charset="0"/>
                        </a:rPr>
                        <a:t>Replace internal pipework/valves, fittings, </a:t>
                      </a:r>
                      <a:r>
                        <a:rPr lang="en-US" sz="1400" b="0" i="0" u="none" strike="noStrike" kern="1200" dirty="0" err="1" smtClean="0">
                          <a:solidFill>
                            <a:srgbClr val="000000"/>
                          </a:solidFill>
                          <a:effectLst/>
                          <a:latin typeface="Arial" panose="020B0604020202020204" pitchFamily="34" charset="0"/>
                          <a:ea typeface="+mn-ea"/>
                          <a:cs typeface="Arial" panose="020B0604020202020204" pitchFamily="34" charset="0"/>
                        </a:rPr>
                        <a:t>etc</a:t>
                      </a:r>
                      <a:r>
                        <a:rPr lang="en-US" sz="1400" b="0" i="0" u="none" strike="noStrike" kern="1200" dirty="0" smtClean="0">
                          <a:solidFill>
                            <a:srgbClr val="000000"/>
                          </a:solidFill>
                          <a:effectLst/>
                          <a:latin typeface="Arial" panose="020B0604020202020204" pitchFamily="34" charset="0"/>
                          <a:ea typeface="+mn-ea"/>
                          <a:cs typeface="Arial" panose="020B0604020202020204" pitchFamily="34" charset="0"/>
                        </a:rPr>
                        <a:t> at Water Treatment Works.        Refurbish/replace pumps and blowers.                                                              Replace outdated electrical gear, fittings and control mechanisms (telemetry)                                                                                                                          Replace filter material.</a:t>
                      </a:r>
                    </a:p>
                    <a:p>
                      <a:pPr marL="285750" marR="0" indent="-285750" algn="l" defTabSz="422041" rtl="0" eaLnBrk="1" fontAlgn="auto" latinLnBrk="0" hangingPunct="1">
                        <a:lnSpc>
                          <a:spcPct val="100000"/>
                        </a:lnSpc>
                        <a:spcBef>
                          <a:spcPts val="0"/>
                        </a:spcBef>
                        <a:spcAft>
                          <a:spcPts val="0"/>
                        </a:spcAft>
                        <a:buClrTx/>
                        <a:buSzTx/>
                        <a:buFont typeface="Arial" pitchFamily="34" charset="0"/>
                        <a:buChar char="•"/>
                        <a:tabLst/>
                        <a:defRPr/>
                      </a:pPr>
                      <a:r>
                        <a:rPr lang="en-US" sz="1400" b="0" i="0" u="none" strike="noStrike" kern="1200" dirty="0" smtClean="0">
                          <a:solidFill>
                            <a:srgbClr val="000000"/>
                          </a:solidFill>
                          <a:effectLst/>
                          <a:latin typeface="Arial" panose="020B0604020202020204" pitchFamily="34" charset="0"/>
                          <a:ea typeface="+mn-ea"/>
                          <a:cs typeface="Arial" panose="020B0604020202020204" pitchFamily="34" charset="0"/>
                        </a:rPr>
                        <a:t>Refurbishment of mechanical and electrical equipment.</a:t>
                      </a:r>
                    </a:p>
                    <a:p>
                      <a:pPr marL="285750" marR="0" indent="-285750" algn="l" defTabSz="422041" rtl="0" eaLnBrk="1" fontAlgn="auto" latinLnBrk="0" hangingPunct="1">
                        <a:lnSpc>
                          <a:spcPct val="100000"/>
                        </a:lnSpc>
                        <a:spcBef>
                          <a:spcPts val="0"/>
                        </a:spcBef>
                        <a:spcAft>
                          <a:spcPts val="0"/>
                        </a:spcAft>
                        <a:buClrTx/>
                        <a:buSzTx/>
                        <a:buFont typeface="Arial" pitchFamily="34" charset="0"/>
                        <a:buChar char="•"/>
                        <a:tabLst/>
                        <a:defRPr/>
                      </a:pPr>
                      <a:r>
                        <a:rPr lang="en-US" sz="1400" b="0" i="0" u="none" strike="noStrike" kern="1200" dirty="0" smtClean="0">
                          <a:solidFill>
                            <a:srgbClr val="000000"/>
                          </a:solidFill>
                          <a:effectLst/>
                          <a:latin typeface="Arial" panose="020B0604020202020204" pitchFamily="34" charset="0"/>
                          <a:ea typeface="+mn-ea"/>
                          <a:cs typeface="Arial" panose="020B0604020202020204" pitchFamily="34" charset="0"/>
                        </a:rPr>
                        <a:t>Installation of telemetry control system to manage, operate and monitor the KKRWSS from the Technical Offices in Oudtshoorn. Repair house nr. 2 at the </a:t>
                      </a:r>
                      <a:r>
                        <a:rPr lang="en-US" sz="1400" b="0" i="0" u="none" strike="noStrike" kern="1200" dirty="0" err="1" smtClean="0">
                          <a:solidFill>
                            <a:srgbClr val="000000"/>
                          </a:solidFill>
                          <a:effectLst/>
                          <a:latin typeface="Arial" panose="020B0604020202020204" pitchFamily="34" charset="0"/>
                          <a:ea typeface="+mn-ea"/>
                          <a:cs typeface="Arial" panose="020B0604020202020204" pitchFamily="34" charset="0"/>
                        </a:rPr>
                        <a:t>Dysselsdorp</a:t>
                      </a:r>
                      <a:r>
                        <a:rPr lang="en-US" sz="1400" b="0" i="0" u="none" strike="noStrike" kern="1200" dirty="0" smtClean="0">
                          <a:solidFill>
                            <a:srgbClr val="000000"/>
                          </a:solidFill>
                          <a:effectLst/>
                          <a:latin typeface="Arial" panose="020B0604020202020204" pitchFamily="34" charset="0"/>
                          <a:ea typeface="+mn-ea"/>
                          <a:cs typeface="Arial" panose="020B0604020202020204" pitchFamily="34" charset="0"/>
                        </a:rPr>
                        <a:t> Water Treatment Works which was damaged in a fire. </a:t>
                      </a:r>
                    </a:p>
                    <a:p>
                      <a:pPr marL="285750" marR="0" indent="-285750" algn="l" defTabSz="422041" rtl="0" eaLnBrk="1" fontAlgn="auto" latinLnBrk="0" hangingPunct="1">
                        <a:lnSpc>
                          <a:spcPct val="100000"/>
                        </a:lnSpc>
                        <a:spcBef>
                          <a:spcPts val="0"/>
                        </a:spcBef>
                        <a:spcAft>
                          <a:spcPts val="0"/>
                        </a:spcAft>
                        <a:buClrTx/>
                        <a:buSzTx/>
                        <a:buFont typeface="Arial" pitchFamily="34" charset="0"/>
                        <a:buChar char="•"/>
                        <a:tabLst/>
                        <a:defRPr/>
                      </a:pPr>
                      <a:endParaRPr lang="en-US" sz="1400" b="0" i="0" u="none" strike="noStrike" kern="1200" dirty="0" smtClean="0">
                        <a:solidFill>
                          <a:srgbClr val="000000"/>
                        </a:solidFill>
                        <a:effectLst/>
                        <a:latin typeface="Arial" panose="020B0604020202020204" pitchFamily="34" charset="0"/>
                        <a:ea typeface="+mn-ea"/>
                        <a:cs typeface="Arial" panose="020B0604020202020204" pitchFamily="34" charset="0"/>
                      </a:endParaRPr>
                    </a:p>
                    <a:p>
                      <a:pPr marL="285750" marR="0" indent="-285750" algn="l" defTabSz="422041" rtl="0" eaLnBrk="1" fontAlgn="auto" latinLnBrk="0" hangingPunct="1">
                        <a:lnSpc>
                          <a:spcPct val="100000"/>
                        </a:lnSpc>
                        <a:spcBef>
                          <a:spcPts val="0"/>
                        </a:spcBef>
                        <a:spcAft>
                          <a:spcPts val="0"/>
                        </a:spcAft>
                        <a:buClrTx/>
                        <a:buSzTx/>
                        <a:buFont typeface="Arial" pitchFamily="34" charset="0"/>
                        <a:buChar char="•"/>
                        <a:tabLst/>
                        <a:defRPr/>
                      </a:pPr>
                      <a:endParaRPr lang="en-US" sz="1400" b="0" i="0" u="none" strike="noStrike" kern="1200" dirty="0" smtClean="0">
                        <a:solidFill>
                          <a:srgbClr val="000000"/>
                        </a:solidFill>
                        <a:effectLst/>
                        <a:latin typeface="Arial" panose="020B0604020202020204" pitchFamily="34" charset="0"/>
                        <a:ea typeface="+mn-ea"/>
                        <a:cs typeface="Arial" panose="020B0604020202020204" pitchFamily="34" charset="0"/>
                      </a:endParaRPr>
                    </a:p>
                    <a:p>
                      <a:pPr marL="285750" marR="0" indent="-285750" algn="l" defTabSz="422041" rtl="0" eaLnBrk="1" fontAlgn="auto" latinLnBrk="0" hangingPunct="1">
                        <a:lnSpc>
                          <a:spcPct val="100000"/>
                        </a:lnSpc>
                        <a:spcBef>
                          <a:spcPts val="0"/>
                        </a:spcBef>
                        <a:spcAft>
                          <a:spcPts val="0"/>
                        </a:spcAft>
                        <a:buClrTx/>
                        <a:buSzTx/>
                        <a:buFont typeface="Arial" pitchFamily="34" charset="0"/>
                        <a:buChar char="•"/>
                        <a:tabLst/>
                        <a:defRPr/>
                      </a:pPr>
                      <a:endParaRPr lang="en-US" sz="1400" b="0" i="0" u="none" strike="noStrike" kern="1200" dirty="0" smtClean="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algn="r"/>
                      <a:r>
                        <a:rPr lang="en-ZA" sz="1400" dirty="0" smtClean="0">
                          <a:latin typeface="Arial" panose="020B0604020202020204" pitchFamily="34" charset="0"/>
                          <a:cs typeface="Arial" panose="020B0604020202020204" pitchFamily="34" charset="0"/>
                        </a:rPr>
                        <a:t>10 </a:t>
                      </a:r>
                      <a:r>
                        <a:rPr lang="en-ZA" sz="1400" dirty="0">
                          <a:latin typeface="Arial" panose="020B0604020202020204" pitchFamily="34" charset="0"/>
                          <a:cs typeface="Arial" panose="020B0604020202020204" pitchFamily="34" charset="0"/>
                        </a:rPr>
                        <a:t>000</a:t>
                      </a:r>
                    </a:p>
                  </a:txBody>
                  <a:tcPr/>
                </a:tc>
                <a:extLst>
                  <a:ext uri="{0D108BD9-81ED-4DB2-BD59-A6C34878D82A}">
                    <a16:rowId xmlns:a16="http://schemas.microsoft.com/office/drawing/2014/main" xmlns="" val="10002"/>
                  </a:ext>
                </a:extLst>
              </a:tr>
              <a:tr h="234818">
                <a:tc gridSpan="2">
                  <a:txBody>
                    <a:bodyPr/>
                    <a:lstStyle/>
                    <a:p>
                      <a:pPr marL="0" marR="0" indent="0" algn="l" defTabSz="422041" rtl="0" eaLnBrk="1" fontAlgn="auto" latinLnBrk="0" hangingPunct="1">
                        <a:lnSpc>
                          <a:spcPct val="100000"/>
                        </a:lnSpc>
                        <a:spcBef>
                          <a:spcPts val="0"/>
                        </a:spcBef>
                        <a:spcAft>
                          <a:spcPts val="0"/>
                        </a:spcAft>
                        <a:buClrTx/>
                        <a:buSzTx/>
                        <a:buFontTx/>
                        <a:buNone/>
                        <a:tabLst/>
                        <a:defRPr/>
                      </a:pPr>
                      <a:endParaRPr lang="en-US" sz="1600" b="1"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hMerge="1">
                  <a:txBody>
                    <a:bodyPr/>
                    <a:lstStyle/>
                    <a:p>
                      <a:pPr marL="0" marR="0" indent="0" algn="l" defTabSz="422041"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algn="r"/>
                      <a:endParaRPr lang="en-ZA"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6"/>
                  </a:ext>
                </a:extLst>
              </a:tr>
            </a:tbl>
          </a:graphicData>
        </a:graphic>
      </p:graphicFrame>
      <p:sp>
        <p:nvSpPr>
          <p:cNvPr id="4" name="Slide Number Placeholder 3"/>
          <p:cNvSpPr>
            <a:spLocks noGrp="1"/>
          </p:cNvSpPr>
          <p:nvPr>
            <p:ph type="sldNum" sz="quarter" idx="12"/>
          </p:nvPr>
        </p:nvSpPr>
        <p:spPr/>
        <p:txBody>
          <a:body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8</a:t>
            </a:fld>
            <a:endParaRPr lang="en-US" altLang="en-US" dirty="0">
              <a:solidFill>
                <a:prstClr val="black"/>
              </a:solidFill>
              <a:ea typeface="+mn-ea"/>
            </a:endParaRPr>
          </a:p>
        </p:txBody>
      </p:sp>
    </p:spTree>
    <p:extLst>
      <p:ext uri="{BB962C8B-B14F-4D97-AF65-F5344CB8AC3E}">
        <p14:creationId xmlns:p14="http://schemas.microsoft.com/office/powerpoint/2010/main" val="8107399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342"/>
            <a:ext cx="8229600" cy="735301"/>
          </a:xfrm>
        </p:spPr>
        <p:txBody>
          <a:bodyPr/>
          <a:lstStyle/>
          <a:p>
            <a:r>
              <a:rPr lang="en-ZA" dirty="0"/>
              <a:t>Drought intervention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43137400"/>
              </p:ext>
            </p:extLst>
          </p:nvPr>
        </p:nvGraphicFramePr>
        <p:xfrm>
          <a:off x="245662" y="1422278"/>
          <a:ext cx="8441138" cy="1763416"/>
        </p:xfrm>
        <a:graphic>
          <a:graphicData uri="http://schemas.openxmlformats.org/drawingml/2006/table">
            <a:tbl>
              <a:tblPr firstRow="1" bandRow="1">
                <a:tableStyleId>{F5AB1C69-6EDB-4FF4-983F-18BD219EF322}</a:tableStyleId>
              </a:tblPr>
              <a:tblGrid>
                <a:gridCol w="4357304">
                  <a:extLst>
                    <a:ext uri="{9D8B030D-6E8A-4147-A177-3AD203B41FA5}">
                      <a16:colId xmlns:a16="http://schemas.microsoft.com/office/drawing/2014/main" xmlns="" val="20000"/>
                    </a:ext>
                  </a:extLst>
                </a:gridCol>
                <a:gridCol w="1403818">
                  <a:extLst>
                    <a:ext uri="{9D8B030D-6E8A-4147-A177-3AD203B41FA5}">
                      <a16:colId xmlns:a16="http://schemas.microsoft.com/office/drawing/2014/main" xmlns="" val="20001"/>
                    </a:ext>
                  </a:extLst>
                </a:gridCol>
                <a:gridCol w="1203273">
                  <a:extLst>
                    <a:ext uri="{9D8B030D-6E8A-4147-A177-3AD203B41FA5}">
                      <a16:colId xmlns:a16="http://schemas.microsoft.com/office/drawing/2014/main" xmlns="" val="20002"/>
                    </a:ext>
                  </a:extLst>
                </a:gridCol>
                <a:gridCol w="1476743">
                  <a:extLst>
                    <a:ext uri="{9D8B030D-6E8A-4147-A177-3AD203B41FA5}">
                      <a16:colId xmlns:a16="http://schemas.microsoft.com/office/drawing/2014/main" xmlns="" val="20005"/>
                    </a:ext>
                  </a:extLst>
                </a:gridCol>
              </a:tblGrid>
              <a:tr h="370099">
                <a:tc>
                  <a:txBody>
                    <a:bodyPr/>
                    <a:lstStyle/>
                    <a:p>
                      <a:pPr marL="0" marR="0">
                        <a:lnSpc>
                          <a:spcPct val="115000"/>
                        </a:lnSpc>
                        <a:spcBef>
                          <a:spcPts val="0"/>
                        </a:spcBef>
                        <a:spcAft>
                          <a:spcPts val="0"/>
                        </a:spcAft>
                      </a:pPr>
                      <a:r>
                        <a:rPr lang="en-US" sz="1250" b="1" dirty="0">
                          <a:solidFill>
                            <a:schemeClr val="bg1"/>
                          </a:solidFill>
                          <a:effectLst/>
                          <a:latin typeface="Arial" panose="020B0604020202020204" pitchFamily="34" charset="0"/>
                          <a:ea typeface="Calibri"/>
                          <a:cs typeface="Arial" panose="020B0604020202020204" pitchFamily="34" charset="0"/>
                        </a:rPr>
                        <a:t>Activity</a:t>
                      </a:r>
                      <a:endParaRPr lang="en-US" sz="1250" dirty="0">
                        <a:solidFill>
                          <a:schemeClr val="bg1"/>
                        </a:solidFill>
                        <a:effectLst/>
                        <a:latin typeface="Arial" panose="020B0604020202020204" pitchFamily="34" charset="0"/>
                        <a:ea typeface="Calibri"/>
                        <a:cs typeface="Arial" panose="020B0604020202020204" pitchFamily="34" charset="0"/>
                      </a:endParaRPr>
                    </a:p>
                  </a:txBody>
                  <a:tcPr marL="63372" marR="63372" marT="0" marB="0"/>
                </a:tc>
                <a:tc>
                  <a:txBody>
                    <a:bodyPr/>
                    <a:lstStyle/>
                    <a:p>
                      <a:pPr marL="0" marR="0" algn="r">
                        <a:lnSpc>
                          <a:spcPct val="115000"/>
                        </a:lnSpc>
                        <a:spcBef>
                          <a:spcPts val="0"/>
                        </a:spcBef>
                        <a:spcAft>
                          <a:spcPts val="0"/>
                        </a:spcAft>
                      </a:pPr>
                      <a:r>
                        <a:rPr lang="en-US" sz="1250" b="1" dirty="0">
                          <a:solidFill>
                            <a:schemeClr val="bg1"/>
                          </a:solidFill>
                          <a:effectLst/>
                          <a:latin typeface="Arial" panose="020B0604020202020204" pitchFamily="34" charset="0"/>
                          <a:ea typeface="Calibri"/>
                          <a:cs typeface="Arial" panose="020B0604020202020204" pitchFamily="34" charset="0"/>
                        </a:rPr>
                        <a:t>Roll over Budget </a:t>
                      </a:r>
                    </a:p>
                    <a:p>
                      <a:pPr marL="0" marR="0" algn="r">
                        <a:lnSpc>
                          <a:spcPct val="115000"/>
                        </a:lnSpc>
                        <a:spcBef>
                          <a:spcPts val="0"/>
                        </a:spcBef>
                        <a:spcAft>
                          <a:spcPts val="0"/>
                        </a:spcAft>
                      </a:pPr>
                      <a:r>
                        <a:rPr lang="en-US" sz="1250" b="1" dirty="0">
                          <a:solidFill>
                            <a:schemeClr val="bg1"/>
                          </a:solidFill>
                          <a:effectLst/>
                          <a:latin typeface="Arial" panose="020B0604020202020204" pitchFamily="34" charset="0"/>
                          <a:ea typeface="Calibri"/>
                          <a:cs typeface="Arial" panose="020B0604020202020204" pitchFamily="34" charset="0"/>
                        </a:rPr>
                        <a:t>R'000</a:t>
                      </a:r>
                      <a:endParaRPr lang="en-US" sz="1250" dirty="0">
                        <a:solidFill>
                          <a:schemeClr val="bg1"/>
                        </a:solidFill>
                        <a:effectLst/>
                        <a:latin typeface="Arial" panose="020B0604020202020204" pitchFamily="34" charset="0"/>
                        <a:ea typeface="Calibri"/>
                        <a:cs typeface="Arial" panose="020B0604020202020204" pitchFamily="34" charset="0"/>
                      </a:endParaRPr>
                    </a:p>
                  </a:txBody>
                  <a:tcPr marL="63372" marR="63372" marT="0" marB="0"/>
                </a:tc>
                <a:tc>
                  <a:txBody>
                    <a:bodyPr/>
                    <a:lstStyle/>
                    <a:p>
                      <a:pPr marL="0" marR="0" algn="r">
                        <a:lnSpc>
                          <a:spcPct val="115000"/>
                        </a:lnSpc>
                        <a:spcBef>
                          <a:spcPts val="0"/>
                        </a:spcBef>
                        <a:spcAft>
                          <a:spcPts val="0"/>
                        </a:spcAft>
                      </a:pPr>
                      <a:r>
                        <a:rPr lang="en-US" sz="1250" dirty="0">
                          <a:solidFill>
                            <a:schemeClr val="bg1"/>
                          </a:solidFill>
                          <a:effectLst/>
                          <a:latin typeface="Arial" panose="020B0604020202020204" pitchFamily="34" charset="0"/>
                          <a:ea typeface="Calibri"/>
                          <a:cs typeface="Arial" panose="020B0604020202020204" pitchFamily="34" charset="0"/>
                        </a:rPr>
                        <a:t>Spent</a:t>
                      </a:r>
                    </a:p>
                    <a:p>
                      <a:pPr marL="0" marR="0" indent="0" algn="r" defTabSz="457200" rtl="0" eaLnBrk="1" fontAlgn="auto" latinLnBrk="0" hangingPunct="1">
                        <a:lnSpc>
                          <a:spcPct val="115000"/>
                        </a:lnSpc>
                        <a:spcBef>
                          <a:spcPts val="0"/>
                        </a:spcBef>
                        <a:spcAft>
                          <a:spcPts val="0"/>
                        </a:spcAft>
                        <a:buClrTx/>
                        <a:buSzTx/>
                        <a:buFontTx/>
                        <a:buNone/>
                        <a:tabLst/>
                        <a:defRPr/>
                      </a:pPr>
                      <a:r>
                        <a:rPr lang="en-US" sz="1250" b="1" dirty="0">
                          <a:solidFill>
                            <a:schemeClr val="bg1"/>
                          </a:solidFill>
                          <a:effectLst/>
                          <a:latin typeface="Arial" panose="020B0604020202020204" pitchFamily="34" charset="0"/>
                          <a:ea typeface="Calibri"/>
                          <a:cs typeface="Arial" panose="020B0604020202020204" pitchFamily="34" charset="0"/>
                        </a:rPr>
                        <a:t>'R'000</a:t>
                      </a:r>
                      <a:endParaRPr lang="en-US" sz="1250" dirty="0">
                        <a:solidFill>
                          <a:schemeClr val="bg1"/>
                        </a:solidFill>
                        <a:effectLst/>
                        <a:latin typeface="Arial" panose="020B0604020202020204" pitchFamily="34" charset="0"/>
                        <a:ea typeface="Calibri"/>
                        <a:cs typeface="Arial" panose="020B0604020202020204" pitchFamily="34" charset="0"/>
                      </a:endParaRPr>
                    </a:p>
                  </a:txBody>
                  <a:tcPr marL="63372" marR="63372" marT="0" marB="0"/>
                </a:tc>
                <a:tc>
                  <a:txBody>
                    <a:bodyPr/>
                    <a:lstStyle/>
                    <a:p>
                      <a:pPr marL="0" marR="0" algn="ctr">
                        <a:lnSpc>
                          <a:spcPct val="115000"/>
                        </a:lnSpc>
                        <a:spcBef>
                          <a:spcPts val="0"/>
                        </a:spcBef>
                        <a:spcAft>
                          <a:spcPts val="0"/>
                        </a:spcAft>
                      </a:pPr>
                      <a:r>
                        <a:rPr lang="en-US" sz="1250" dirty="0">
                          <a:solidFill>
                            <a:schemeClr val="bg1"/>
                          </a:solidFill>
                          <a:effectLst/>
                          <a:latin typeface="Arial" panose="020B0604020202020204" pitchFamily="34" charset="0"/>
                          <a:ea typeface="Calibri"/>
                          <a:cs typeface="Arial" panose="020B0604020202020204" pitchFamily="34" charset="0"/>
                        </a:rPr>
                        <a:t>IA</a:t>
                      </a:r>
                    </a:p>
                  </a:txBody>
                  <a:tcPr marL="63372" marR="63372" marT="0" marB="0"/>
                </a:tc>
                <a:extLst>
                  <a:ext uri="{0D108BD9-81ED-4DB2-BD59-A6C34878D82A}">
                    <a16:rowId xmlns:a16="http://schemas.microsoft.com/office/drawing/2014/main" xmlns="" val="10000"/>
                  </a:ext>
                </a:extLst>
              </a:tr>
              <a:tr h="370099">
                <a:tc>
                  <a:txBody>
                    <a:bodyPr/>
                    <a:lstStyle/>
                    <a:p>
                      <a:pPr marL="0" marR="0">
                        <a:lnSpc>
                          <a:spcPct val="115000"/>
                        </a:lnSpc>
                        <a:spcBef>
                          <a:spcPts val="0"/>
                        </a:spcBef>
                        <a:spcAft>
                          <a:spcPts val="0"/>
                        </a:spcAft>
                      </a:pPr>
                      <a:r>
                        <a:rPr lang="en-US" sz="1400" b="0" dirty="0">
                          <a:solidFill>
                            <a:srgbClr val="000000"/>
                          </a:solidFill>
                          <a:effectLst/>
                          <a:latin typeface="Arial" panose="020B0604020202020204" pitchFamily="34" charset="0"/>
                          <a:ea typeface="Calibri"/>
                          <a:cs typeface="Arial" panose="020B0604020202020204" pitchFamily="34" charset="0"/>
                        </a:rPr>
                        <a:t>Blossoms emergency pipeline</a:t>
                      </a:r>
                      <a:endParaRPr lang="en-US" sz="1400" b="0" dirty="0">
                        <a:effectLst/>
                        <a:latin typeface="Arial" panose="020B0604020202020204" pitchFamily="34" charset="0"/>
                        <a:ea typeface="Calibri"/>
                        <a:cs typeface="Arial" panose="020B0604020202020204" pitchFamily="34" charset="0"/>
                      </a:endParaRPr>
                    </a:p>
                  </a:txBody>
                  <a:tcPr marL="63372" marR="63372" marT="0" marB="0"/>
                </a:tc>
                <a:tc>
                  <a:txBody>
                    <a:bodyPr/>
                    <a:lstStyle/>
                    <a:p>
                      <a:pPr marL="0" marR="0" algn="r">
                        <a:lnSpc>
                          <a:spcPct val="115000"/>
                        </a:lnSpc>
                        <a:spcBef>
                          <a:spcPts val="0"/>
                        </a:spcBef>
                        <a:spcAft>
                          <a:spcPts val="0"/>
                        </a:spcAft>
                      </a:pPr>
                      <a:r>
                        <a:rPr lang="en-US" sz="1400" b="0" dirty="0">
                          <a:solidFill>
                            <a:srgbClr val="000000"/>
                          </a:solidFill>
                          <a:effectLst/>
                          <a:latin typeface="Arial" panose="020B0604020202020204" pitchFamily="34" charset="0"/>
                          <a:ea typeface="Calibri"/>
                          <a:cs typeface="Arial" panose="020B0604020202020204" pitchFamily="34" charset="0"/>
                        </a:rPr>
                        <a:t>30,000</a:t>
                      </a:r>
                      <a:endParaRPr lang="en-US" sz="1400" b="0" dirty="0">
                        <a:effectLst/>
                        <a:latin typeface="Arial" panose="020B0604020202020204" pitchFamily="34" charset="0"/>
                        <a:ea typeface="Calibri"/>
                        <a:cs typeface="Arial" panose="020B0604020202020204" pitchFamily="34" charset="0"/>
                      </a:endParaRPr>
                    </a:p>
                  </a:txBody>
                  <a:tcPr marL="63372" marR="63372" marT="0" marB="0"/>
                </a:tc>
                <a:tc>
                  <a:txBody>
                    <a:bodyPr/>
                    <a:lstStyle/>
                    <a:p>
                      <a:pPr marL="0" marR="0" algn="r">
                        <a:lnSpc>
                          <a:spcPct val="115000"/>
                        </a:lnSpc>
                        <a:spcBef>
                          <a:spcPts val="0"/>
                        </a:spcBef>
                        <a:spcAft>
                          <a:spcPts val="0"/>
                        </a:spcAft>
                      </a:pPr>
                      <a:r>
                        <a:rPr lang="en-US" sz="1400" b="0" dirty="0" smtClean="0">
                          <a:solidFill>
                            <a:srgbClr val="000000"/>
                          </a:solidFill>
                          <a:effectLst/>
                          <a:latin typeface="Arial" panose="020B0604020202020204" pitchFamily="34" charset="0"/>
                          <a:ea typeface="Calibri"/>
                          <a:cs typeface="Arial" panose="020B0604020202020204" pitchFamily="34" charset="0"/>
                        </a:rPr>
                        <a:t>30,000</a:t>
                      </a:r>
                    </a:p>
                    <a:p>
                      <a:pPr marL="0" marR="0" algn="r">
                        <a:lnSpc>
                          <a:spcPct val="115000"/>
                        </a:lnSpc>
                        <a:spcBef>
                          <a:spcPts val="0"/>
                        </a:spcBef>
                        <a:spcAft>
                          <a:spcPts val="0"/>
                        </a:spcAft>
                      </a:pPr>
                      <a:r>
                        <a:rPr lang="en-US" sz="1400" b="0" dirty="0" smtClean="0">
                          <a:solidFill>
                            <a:srgbClr val="000000"/>
                          </a:solidFill>
                          <a:effectLst/>
                          <a:latin typeface="Arial" panose="020B0604020202020204" pitchFamily="34" charset="0"/>
                          <a:ea typeface="Calibri"/>
                          <a:cs typeface="Arial" panose="020B0604020202020204" pitchFamily="34" charset="0"/>
                        </a:rPr>
                        <a:t> </a:t>
                      </a:r>
                      <a:endParaRPr lang="en-US" sz="1400" b="0" dirty="0">
                        <a:solidFill>
                          <a:srgbClr val="000000"/>
                        </a:solidFill>
                        <a:effectLst/>
                        <a:latin typeface="Arial" panose="020B0604020202020204" pitchFamily="34" charset="0"/>
                        <a:ea typeface="Calibri"/>
                        <a:cs typeface="Arial" panose="020B0604020202020204" pitchFamily="34" charset="0"/>
                      </a:endParaRPr>
                    </a:p>
                    <a:p>
                      <a:pPr marL="0" marR="0" algn="r">
                        <a:lnSpc>
                          <a:spcPct val="115000"/>
                        </a:lnSpc>
                        <a:spcBef>
                          <a:spcPts val="0"/>
                        </a:spcBef>
                        <a:spcAft>
                          <a:spcPts val="0"/>
                        </a:spcAft>
                      </a:pPr>
                      <a:endParaRPr lang="en-US" sz="1400" b="0" dirty="0">
                        <a:effectLst/>
                        <a:latin typeface="Arial" panose="020B0604020202020204" pitchFamily="34" charset="0"/>
                        <a:ea typeface="Calibri"/>
                        <a:cs typeface="Arial" panose="020B0604020202020204" pitchFamily="34" charset="0"/>
                      </a:endParaRPr>
                    </a:p>
                  </a:txBody>
                  <a:tcPr marL="63372" marR="63372" marT="0" marB="0"/>
                </a:tc>
                <a:tc>
                  <a:txBody>
                    <a:bodyPr/>
                    <a:lstStyle/>
                    <a:p>
                      <a:pPr marL="0" marR="0" algn="ctr">
                        <a:lnSpc>
                          <a:spcPct val="115000"/>
                        </a:lnSpc>
                        <a:spcBef>
                          <a:spcPts val="0"/>
                        </a:spcBef>
                        <a:spcAft>
                          <a:spcPts val="0"/>
                        </a:spcAft>
                      </a:pPr>
                      <a:r>
                        <a:rPr lang="en-US" sz="1400" b="0" dirty="0">
                          <a:effectLst/>
                          <a:latin typeface="Arial" panose="020B0604020202020204" pitchFamily="34" charset="0"/>
                          <a:ea typeface="Calibri"/>
                          <a:cs typeface="Arial" panose="020B0604020202020204" pitchFamily="34" charset="0"/>
                        </a:rPr>
                        <a:t>Oudtshoorn</a:t>
                      </a:r>
                      <a:r>
                        <a:rPr lang="en-US" sz="1400" b="0" baseline="0" dirty="0">
                          <a:effectLst/>
                          <a:latin typeface="Arial" panose="020B0604020202020204" pitchFamily="34" charset="0"/>
                          <a:ea typeface="Calibri"/>
                          <a:cs typeface="Arial" panose="020B0604020202020204" pitchFamily="34" charset="0"/>
                        </a:rPr>
                        <a:t> </a:t>
                      </a:r>
                      <a:endParaRPr lang="en-US" sz="1400" b="0" dirty="0">
                        <a:effectLst/>
                        <a:latin typeface="Arial" panose="020B0604020202020204" pitchFamily="34" charset="0"/>
                        <a:ea typeface="Calibri"/>
                        <a:cs typeface="Arial" panose="020B0604020202020204" pitchFamily="34" charset="0"/>
                      </a:endParaRPr>
                    </a:p>
                  </a:txBody>
                  <a:tcPr marL="63372" marR="63372" marT="0" marB="0"/>
                </a:tc>
                <a:extLst>
                  <a:ext uri="{0D108BD9-81ED-4DB2-BD59-A6C34878D82A}">
                    <a16:rowId xmlns:a16="http://schemas.microsoft.com/office/drawing/2014/main" xmlns="" val="10001"/>
                  </a:ext>
                </a:extLst>
              </a:tr>
              <a:tr h="370099">
                <a:tc>
                  <a:txBody>
                    <a:bodyPr/>
                    <a:lstStyle/>
                    <a:p>
                      <a:pPr marL="0" marR="0">
                        <a:lnSpc>
                          <a:spcPct val="115000"/>
                        </a:lnSpc>
                        <a:spcBef>
                          <a:spcPts val="0"/>
                        </a:spcBef>
                        <a:spcAft>
                          <a:spcPts val="0"/>
                        </a:spcAft>
                      </a:pPr>
                      <a:endParaRPr lang="en-US" sz="1250" dirty="0">
                        <a:solidFill>
                          <a:schemeClr val="tx1"/>
                        </a:solidFill>
                        <a:effectLst/>
                        <a:latin typeface="Arial" panose="020B0604020202020204" pitchFamily="34" charset="0"/>
                        <a:ea typeface="Calibri"/>
                        <a:cs typeface="Arial" panose="020B0604020202020204" pitchFamily="34" charset="0"/>
                      </a:endParaRPr>
                    </a:p>
                  </a:txBody>
                  <a:tcPr marL="63372" marR="63372" marT="0" marB="0"/>
                </a:tc>
                <a:tc>
                  <a:txBody>
                    <a:bodyPr/>
                    <a:lstStyle/>
                    <a:p>
                      <a:pPr marL="0" marR="0" algn="r">
                        <a:lnSpc>
                          <a:spcPct val="115000"/>
                        </a:lnSpc>
                        <a:spcBef>
                          <a:spcPts val="0"/>
                        </a:spcBef>
                        <a:spcAft>
                          <a:spcPts val="0"/>
                        </a:spcAft>
                      </a:pPr>
                      <a:endParaRPr lang="en-US" sz="1250" dirty="0">
                        <a:solidFill>
                          <a:schemeClr val="tx1"/>
                        </a:solidFill>
                        <a:effectLst/>
                        <a:latin typeface="Arial" panose="020B0604020202020204" pitchFamily="34" charset="0"/>
                        <a:ea typeface="Calibri"/>
                        <a:cs typeface="Arial" panose="020B0604020202020204" pitchFamily="34" charset="0"/>
                      </a:endParaRPr>
                    </a:p>
                  </a:txBody>
                  <a:tcPr marL="63372" marR="63372" marT="0" marB="0"/>
                </a:tc>
                <a:tc>
                  <a:txBody>
                    <a:bodyPr/>
                    <a:lstStyle/>
                    <a:p>
                      <a:pPr marL="0" marR="0" algn="r">
                        <a:lnSpc>
                          <a:spcPct val="115000"/>
                        </a:lnSpc>
                        <a:spcBef>
                          <a:spcPts val="0"/>
                        </a:spcBef>
                        <a:spcAft>
                          <a:spcPts val="0"/>
                        </a:spcAft>
                      </a:pPr>
                      <a:endParaRPr lang="en-US" sz="1250" dirty="0">
                        <a:solidFill>
                          <a:schemeClr val="tx1"/>
                        </a:solidFill>
                        <a:effectLst/>
                        <a:latin typeface="Arial" panose="020B0604020202020204" pitchFamily="34" charset="0"/>
                        <a:ea typeface="Calibri"/>
                        <a:cs typeface="Arial" panose="020B0604020202020204" pitchFamily="34" charset="0"/>
                      </a:endParaRPr>
                    </a:p>
                  </a:txBody>
                  <a:tcPr marL="63372" marR="63372" marT="0" marB="0"/>
                </a:tc>
                <a:tc>
                  <a:txBody>
                    <a:bodyPr/>
                    <a:lstStyle/>
                    <a:p>
                      <a:pPr marL="0" marR="0" algn="ctr">
                        <a:lnSpc>
                          <a:spcPct val="115000"/>
                        </a:lnSpc>
                        <a:spcBef>
                          <a:spcPts val="0"/>
                        </a:spcBef>
                        <a:spcAft>
                          <a:spcPts val="0"/>
                        </a:spcAft>
                      </a:pPr>
                      <a:endParaRPr lang="en-US" sz="1250" dirty="0">
                        <a:solidFill>
                          <a:schemeClr val="tx1"/>
                        </a:solidFill>
                        <a:effectLst/>
                        <a:latin typeface="Arial" panose="020B0604020202020204" pitchFamily="34" charset="0"/>
                        <a:ea typeface="Calibri"/>
                        <a:cs typeface="Arial" panose="020B0604020202020204" pitchFamily="34" charset="0"/>
                      </a:endParaRPr>
                    </a:p>
                  </a:txBody>
                  <a:tcPr marL="63372" marR="63372" marT="0" marB="0"/>
                </a:tc>
                <a:extLst>
                  <a:ext uri="{0D108BD9-81ED-4DB2-BD59-A6C34878D82A}">
                    <a16:rowId xmlns:a16="http://schemas.microsoft.com/office/drawing/2014/main" xmlns="" val="10011"/>
                  </a:ext>
                </a:extLst>
              </a:tr>
              <a:tr h="145084">
                <a:tc>
                  <a:txBody>
                    <a:bodyPr/>
                    <a:lstStyle/>
                    <a:p>
                      <a:pPr marL="0" marR="0">
                        <a:lnSpc>
                          <a:spcPct val="115000"/>
                        </a:lnSpc>
                        <a:spcBef>
                          <a:spcPts val="0"/>
                        </a:spcBef>
                        <a:spcAft>
                          <a:spcPts val="0"/>
                        </a:spcAft>
                      </a:pPr>
                      <a:r>
                        <a:rPr lang="en-US" sz="1250" b="1" dirty="0">
                          <a:effectLst/>
                          <a:latin typeface="Arial" panose="020B0604020202020204" pitchFamily="34" charset="0"/>
                          <a:ea typeface="Calibri"/>
                          <a:cs typeface="Arial" panose="020B0604020202020204" pitchFamily="34" charset="0"/>
                        </a:rPr>
                        <a:t>Total </a:t>
                      </a:r>
                    </a:p>
                  </a:txBody>
                  <a:tcPr marL="63372" marR="63372" marT="0" marB="0"/>
                </a:tc>
                <a:tc>
                  <a:txBody>
                    <a:bodyPr/>
                    <a:lstStyle/>
                    <a:p>
                      <a:pPr marL="0" marR="0" algn="r">
                        <a:lnSpc>
                          <a:spcPct val="115000"/>
                        </a:lnSpc>
                        <a:spcBef>
                          <a:spcPts val="0"/>
                        </a:spcBef>
                        <a:spcAft>
                          <a:spcPts val="0"/>
                        </a:spcAft>
                      </a:pPr>
                      <a:r>
                        <a:rPr lang="en-US" sz="1250" b="1" dirty="0">
                          <a:effectLst/>
                          <a:latin typeface="Arial" panose="020B0604020202020204" pitchFamily="34" charset="0"/>
                          <a:ea typeface="Calibri"/>
                          <a:cs typeface="Arial" panose="020B0604020202020204" pitchFamily="34" charset="0"/>
                        </a:rPr>
                        <a:t>30 000</a:t>
                      </a:r>
                    </a:p>
                  </a:txBody>
                  <a:tcPr marL="63372" marR="63372" marT="0" marB="0"/>
                </a:tc>
                <a:tc>
                  <a:txBody>
                    <a:bodyPr/>
                    <a:lstStyle/>
                    <a:p>
                      <a:pPr marL="0" marR="0" algn="r">
                        <a:lnSpc>
                          <a:spcPct val="115000"/>
                        </a:lnSpc>
                        <a:spcBef>
                          <a:spcPts val="0"/>
                        </a:spcBef>
                        <a:spcAft>
                          <a:spcPts val="0"/>
                        </a:spcAft>
                      </a:pPr>
                      <a:r>
                        <a:rPr lang="en-US" sz="1250" b="1" dirty="0" smtClean="0">
                          <a:effectLst/>
                          <a:latin typeface="Arial" panose="020B0604020202020204" pitchFamily="34" charset="0"/>
                          <a:ea typeface="Calibri"/>
                          <a:cs typeface="Arial" panose="020B0604020202020204" pitchFamily="34" charset="0"/>
                        </a:rPr>
                        <a:t>30,000</a:t>
                      </a:r>
                      <a:endParaRPr lang="en-US" sz="1250" b="1" dirty="0">
                        <a:effectLst/>
                        <a:latin typeface="Arial" panose="020B0604020202020204" pitchFamily="34" charset="0"/>
                        <a:ea typeface="Calibri"/>
                        <a:cs typeface="Arial" panose="020B0604020202020204" pitchFamily="34" charset="0"/>
                      </a:endParaRPr>
                    </a:p>
                  </a:txBody>
                  <a:tcPr marL="63372" marR="63372" marT="0" marB="0"/>
                </a:tc>
                <a:tc>
                  <a:txBody>
                    <a:bodyPr/>
                    <a:lstStyle/>
                    <a:p>
                      <a:pPr marL="0" marR="0" algn="ctr">
                        <a:lnSpc>
                          <a:spcPct val="115000"/>
                        </a:lnSpc>
                        <a:spcBef>
                          <a:spcPts val="0"/>
                        </a:spcBef>
                        <a:spcAft>
                          <a:spcPts val="0"/>
                        </a:spcAft>
                      </a:pPr>
                      <a:endParaRPr lang="en-US" sz="1250" b="1" dirty="0">
                        <a:effectLst/>
                        <a:latin typeface="Arial" panose="020B0604020202020204" pitchFamily="34" charset="0"/>
                        <a:ea typeface="Calibri"/>
                        <a:cs typeface="Arial" panose="020B0604020202020204" pitchFamily="34" charset="0"/>
                      </a:endParaRPr>
                    </a:p>
                  </a:txBody>
                  <a:tcPr marL="63372" marR="63372" marT="0" marB="0"/>
                </a:tc>
                <a:extLst>
                  <a:ext uri="{0D108BD9-81ED-4DB2-BD59-A6C34878D82A}">
                    <a16:rowId xmlns:a16="http://schemas.microsoft.com/office/drawing/2014/main" xmlns="" val="10012"/>
                  </a:ext>
                </a:extLst>
              </a:tr>
            </a:tbl>
          </a:graphicData>
        </a:graphic>
      </p:graphicFrame>
      <p:sp>
        <p:nvSpPr>
          <p:cNvPr id="4" name="Slide Number Placeholder 3"/>
          <p:cNvSpPr>
            <a:spLocks noGrp="1"/>
          </p:cNvSpPr>
          <p:nvPr>
            <p:ph type="sldNum" sz="quarter" idx="12"/>
          </p:nvPr>
        </p:nvSpPr>
        <p:spPr/>
        <p:txBody>
          <a:body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9</a:t>
            </a:fld>
            <a:endParaRPr lang="en-US" altLang="en-US" dirty="0">
              <a:solidFill>
                <a:prstClr val="black"/>
              </a:solidFill>
              <a:ea typeface="+mn-ea"/>
            </a:endParaRPr>
          </a:p>
        </p:txBody>
      </p:sp>
    </p:spTree>
    <p:extLst>
      <p:ext uri="{BB962C8B-B14F-4D97-AF65-F5344CB8AC3E}">
        <p14:creationId xmlns:p14="http://schemas.microsoft.com/office/powerpoint/2010/main" val="717991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309966" y="148128"/>
            <a:ext cx="8665759" cy="812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b="1" dirty="0" smtClean="0">
                <a:solidFill>
                  <a:srgbClr val="000000"/>
                </a:solidFill>
                <a:cs typeface="Arial" pitchFamily="34" charset="0"/>
              </a:rPr>
              <a:t>WATER TANKS ALLOCATED TO THE GARDEN ROUTE AS PART OF COVID-19 INTERVENTION</a:t>
            </a:r>
            <a:r>
              <a:rPr lang="en-US" altLang="en-US" sz="2400" b="1" dirty="0" smtClean="0">
                <a:solidFill>
                  <a:srgbClr val="000000"/>
                </a:solidFill>
                <a:cs typeface="Arial" pitchFamily="34" charset="0"/>
              </a:rPr>
              <a:t/>
            </a:r>
            <a:br>
              <a:rPr lang="en-US" altLang="en-US" sz="2400" b="1" dirty="0" smtClean="0">
                <a:solidFill>
                  <a:srgbClr val="000000"/>
                </a:solidFill>
                <a:cs typeface="Arial" pitchFamily="34" charset="0"/>
              </a:rPr>
            </a:br>
            <a:endParaRPr lang="en-ZA" altLang="en-US" sz="2400" b="1" dirty="0" smtClean="0">
              <a:cs typeface="Arial" pitchFamily="34" charset="0"/>
            </a:endParaRPr>
          </a:p>
        </p:txBody>
      </p:sp>
      <p:sp>
        <p:nvSpPr>
          <p:cNvPr id="2969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C2FA0105-881E-47EE-BBB4-F9972AD0C5D1}" type="slidenum">
              <a:rPr lang="en-US" altLang="en-US" sz="1800" smtClean="0">
                <a:solidFill>
                  <a:srgbClr val="000000"/>
                </a:solidFill>
                <a:latin typeface="Calibri" pitchFamily="34" charset="0"/>
              </a:rPr>
              <a:pPr/>
              <a:t>10</a:t>
            </a:fld>
            <a:endParaRPr lang="en-US" altLang="en-US" sz="1800" smtClean="0">
              <a:solidFill>
                <a:srgbClr val="000000"/>
              </a:solidFill>
              <a:latin typeface="Calibri"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761103382"/>
              </p:ext>
            </p:extLst>
          </p:nvPr>
        </p:nvGraphicFramePr>
        <p:xfrm>
          <a:off x="211138" y="1439479"/>
          <a:ext cx="8653463" cy="4558646"/>
        </p:xfrm>
        <a:graphic>
          <a:graphicData uri="http://schemas.openxmlformats.org/drawingml/2006/table">
            <a:tbl>
              <a:tblPr firstRow="1" firstCol="1" bandRow="1">
                <a:tableStyleId>{5C22544A-7EE6-4342-B048-85BDC9FD1C3A}</a:tableStyleId>
              </a:tblPr>
              <a:tblGrid>
                <a:gridCol w="2589572"/>
                <a:gridCol w="2021297"/>
                <a:gridCol w="2021297"/>
                <a:gridCol w="2021297"/>
              </a:tblGrid>
              <a:tr h="1234227">
                <a:tc>
                  <a:txBody>
                    <a:bodyPr/>
                    <a:lstStyle/>
                    <a:p>
                      <a:pPr>
                        <a:lnSpc>
                          <a:spcPct val="107000"/>
                        </a:lnSpc>
                        <a:spcAft>
                          <a:spcPts val="0"/>
                        </a:spcAft>
                      </a:pPr>
                      <a:r>
                        <a:rPr lang="en-US" sz="1600" dirty="0" smtClean="0">
                          <a:solidFill>
                            <a:schemeClr val="tx1"/>
                          </a:solidFill>
                          <a:effectLst/>
                          <a:latin typeface="Arial" pitchFamily="34" charset="0"/>
                          <a:ea typeface="+mn-ea"/>
                          <a:cs typeface="Arial" pitchFamily="34" charset="0"/>
                        </a:rPr>
                        <a:t>Local</a:t>
                      </a:r>
                      <a:r>
                        <a:rPr lang="en-US" sz="1600" baseline="0" dirty="0" smtClean="0">
                          <a:solidFill>
                            <a:schemeClr val="tx1"/>
                          </a:solidFill>
                          <a:effectLst/>
                          <a:latin typeface="Arial" pitchFamily="34" charset="0"/>
                          <a:ea typeface="+mn-ea"/>
                          <a:cs typeface="Arial" pitchFamily="34" charset="0"/>
                        </a:rPr>
                        <a:t> Municipality </a:t>
                      </a:r>
                      <a:endParaRPr lang="en-ZA" sz="1600" dirty="0">
                        <a:solidFill>
                          <a:schemeClr val="tx1"/>
                        </a:solidFill>
                        <a:effectLst/>
                        <a:latin typeface="Arial" pitchFamily="34" charset="0"/>
                        <a:ea typeface="Calibri"/>
                        <a:cs typeface="Arial" pitchFamily="34" charset="0"/>
                      </a:endParaRPr>
                    </a:p>
                  </a:txBody>
                  <a:tcPr marL="68575" marR="68575" marT="0" marB="0">
                    <a:solidFill>
                      <a:srgbClr val="92D050"/>
                    </a:solidFill>
                  </a:tcPr>
                </a:tc>
                <a:tc>
                  <a:txBody>
                    <a:bodyPr/>
                    <a:lstStyle/>
                    <a:p>
                      <a:pPr>
                        <a:lnSpc>
                          <a:spcPct val="107000"/>
                        </a:lnSpc>
                        <a:spcAft>
                          <a:spcPts val="0"/>
                        </a:spcAft>
                      </a:pPr>
                      <a:r>
                        <a:rPr lang="en-US" sz="1600" dirty="0" smtClean="0">
                          <a:solidFill>
                            <a:schemeClr val="tx1"/>
                          </a:solidFill>
                          <a:effectLst/>
                          <a:latin typeface="Arial" pitchFamily="34" charset="0"/>
                          <a:ea typeface="+mn-ea"/>
                          <a:cs typeface="Arial" pitchFamily="34" charset="0"/>
                        </a:rPr>
                        <a:t>Number</a:t>
                      </a:r>
                      <a:r>
                        <a:rPr lang="en-US" sz="1600" baseline="0" dirty="0" smtClean="0">
                          <a:solidFill>
                            <a:schemeClr val="tx1"/>
                          </a:solidFill>
                          <a:effectLst/>
                          <a:latin typeface="Arial" pitchFamily="34" charset="0"/>
                          <a:ea typeface="+mn-ea"/>
                          <a:cs typeface="Arial" pitchFamily="34" charset="0"/>
                        </a:rPr>
                        <a:t> of tanks allocated </a:t>
                      </a:r>
                      <a:endParaRPr lang="en-ZA" sz="1600" dirty="0">
                        <a:solidFill>
                          <a:schemeClr val="tx1"/>
                        </a:solidFill>
                        <a:effectLst/>
                        <a:latin typeface="Arial" pitchFamily="34" charset="0"/>
                        <a:ea typeface="Calibri"/>
                        <a:cs typeface="Arial" pitchFamily="34" charset="0"/>
                      </a:endParaRPr>
                    </a:p>
                  </a:txBody>
                  <a:tcPr marL="68575" marR="68575" marT="0" marB="0">
                    <a:solidFill>
                      <a:srgbClr val="92D050"/>
                    </a:solidFill>
                  </a:tcPr>
                </a:tc>
                <a:tc>
                  <a:txBody>
                    <a:bodyPr/>
                    <a:lstStyle/>
                    <a:p>
                      <a:pPr>
                        <a:lnSpc>
                          <a:spcPct val="107000"/>
                        </a:lnSpc>
                        <a:spcAft>
                          <a:spcPts val="0"/>
                        </a:spcAft>
                      </a:pPr>
                      <a:r>
                        <a:rPr lang="en-US" sz="1600" dirty="0" smtClean="0">
                          <a:solidFill>
                            <a:schemeClr val="tx1"/>
                          </a:solidFill>
                          <a:effectLst/>
                          <a:latin typeface="Arial" pitchFamily="34" charset="0"/>
                          <a:ea typeface="+mn-ea"/>
                          <a:cs typeface="Arial" pitchFamily="34" charset="0"/>
                        </a:rPr>
                        <a:t>Number</a:t>
                      </a:r>
                      <a:r>
                        <a:rPr lang="en-US" sz="1600" baseline="0" dirty="0" smtClean="0">
                          <a:solidFill>
                            <a:schemeClr val="tx1"/>
                          </a:solidFill>
                          <a:effectLst/>
                          <a:latin typeface="Arial" pitchFamily="34" charset="0"/>
                          <a:ea typeface="+mn-ea"/>
                          <a:cs typeface="Arial" pitchFamily="34" charset="0"/>
                        </a:rPr>
                        <a:t> of tanks delivered , installed, verified  </a:t>
                      </a:r>
                      <a:endParaRPr lang="en-ZA" sz="1600" dirty="0">
                        <a:solidFill>
                          <a:schemeClr val="tx1"/>
                        </a:solidFill>
                        <a:effectLst/>
                        <a:latin typeface="Arial" pitchFamily="34" charset="0"/>
                        <a:ea typeface="Calibri"/>
                        <a:cs typeface="Arial" pitchFamily="34" charset="0"/>
                      </a:endParaRPr>
                    </a:p>
                  </a:txBody>
                  <a:tcPr marL="68575" marR="68575" marT="0" marB="0">
                    <a:solidFill>
                      <a:srgbClr val="92D050"/>
                    </a:solidFill>
                  </a:tcPr>
                </a:tc>
                <a:tc>
                  <a:txBody>
                    <a:bodyPr/>
                    <a:lstStyle/>
                    <a:p>
                      <a:pPr>
                        <a:lnSpc>
                          <a:spcPct val="107000"/>
                        </a:lnSpc>
                        <a:spcAft>
                          <a:spcPts val="0"/>
                        </a:spcAft>
                      </a:pPr>
                      <a:r>
                        <a:rPr lang="en-US" sz="1600" dirty="0" smtClean="0">
                          <a:solidFill>
                            <a:schemeClr val="tx1"/>
                          </a:solidFill>
                          <a:effectLst/>
                          <a:latin typeface="Arial" pitchFamily="34" charset="0"/>
                          <a:ea typeface="+mn-ea"/>
                          <a:cs typeface="Arial" pitchFamily="34" charset="0"/>
                        </a:rPr>
                        <a:t>Number</a:t>
                      </a:r>
                      <a:r>
                        <a:rPr lang="en-US" sz="1600" baseline="0" dirty="0" smtClean="0">
                          <a:solidFill>
                            <a:schemeClr val="tx1"/>
                          </a:solidFill>
                          <a:effectLst/>
                          <a:latin typeface="Arial" pitchFamily="34" charset="0"/>
                          <a:ea typeface="+mn-ea"/>
                          <a:cs typeface="Arial" pitchFamily="34" charset="0"/>
                        </a:rPr>
                        <a:t> of Tanks to be verified </a:t>
                      </a:r>
                      <a:endParaRPr lang="en-ZA" sz="1600" dirty="0">
                        <a:solidFill>
                          <a:schemeClr val="tx1"/>
                        </a:solidFill>
                        <a:effectLst/>
                        <a:latin typeface="Arial" pitchFamily="34" charset="0"/>
                        <a:ea typeface="Calibri"/>
                        <a:cs typeface="Arial" pitchFamily="34" charset="0"/>
                      </a:endParaRPr>
                    </a:p>
                  </a:txBody>
                  <a:tcPr marL="68575" marR="68575" marT="0" marB="0">
                    <a:solidFill>
                      <a:srgbClr val="92D050"/>
                    </a:solidFill>
                  </a:tcPr>
                </a:tc>
              </a:tr>
              <a:tr h="390341">
                <a:tc>
                  <a:txBody>
                    <a:bodyPr/>
                    <a:lstStyle/>
                    <a:p>
                      <a:pPr>
                        <a:lnSpc>
                          <a:spcPct val="115000"/>
                        </a:lnSpc>
                        <a:spcAft>
                          <a:spcPts val="0"/>
                        </a:spcAft>
                      </a:pPr>
                      <a:r>
                        <a:rPr lang="en-ZA" sz="1400" dirty="0" err="1">
                          <a:solidFill>
                            <a:schemeClr val="tx1"/>
                          </a:solidFill>
                          <a:effectLst/>
                          <a:latin typeface="Arial"/>
                          <a:ea typeface="Calibri"/>
                          <a:cs typeface="Times New Roman"/>
                        </a:rPr>
                        <a:t>Knysna</a:t>
                      </a:r>
                      <a:endParaRPr lang="en-ZA" sz="1800" dirty="0">
                        <a:solidFill>
                          <a:schemeClr val="tx1"/>
                        </a:solidFill>
                        <a:effectLst/>
                        <a:latin typeface="Calibri"/>
                        <a:ea typeface="Calibri"/>
                        <a:cs typeface="Times New Roman"/>
                      </a:endParaRPr>
                    </a:p>
                    <a:p>
                      <a:pPr>
                        <a:lnSpc>
                          <a:spcPct val="115000"/>
                        </a:lnSpc>
                        <a:spcAft>
                          <a:spcPts val="0"/>
                        </a:spcAft>
                      </a:pPr>
                      <a:r>
                        <a:rPr lang="en-ZA" sz="1400" dirty="0">
                          <a:solidFill>
                            <a:schemeClr val="tx1"/>
                          </a:solidFill>
                          <a:effectLst/>
                          <a:latin typeface="Arial"/>
                          <a:ea typeface="Calibri"/>
                          <a:cs typeface="Times New Roman"/>
                        </a:rPr>
                        <a:t> </a:t>
                      </a:r>
                      <a:endParaRPr lang="en-ZA" sz="1800" dirty="0">
                        <a:solidFill>
                          <a:schemeClr val="tx1"/>
                        </a:solidFill>
                        <a:effectLst/>
                        <a:latin typeface="Calibri"/>
                        <a:ea typeface="Calibri"/>
                        <a:cs typeface="Times New Roman"/>
                      </a:endParaRPr>
                    </a:p>
                  </a:txBody>
                  <a:tcPr marL="68580" marR="68580" marT="0" marB="0">
                    <a:solidFill>
                      <a:srgbClr val="92D050"/>
                    </a:solidFill>
                  </a:tcPr>
                </a:tc>
                <a:tc>
                  <a:txBody>
                    <a:bodyPr/>
                    <a:lstStyle/>
                    <a:p>
                      <a:pPr algn="ctr">
                        <a:lnSpc>
                          <a:spcPct val="115000"/>
                        </a:lnSpc>
                        <a:spcAft>
                          <a:spcPts val="0"/>
                        </a:spcAft>
                      </a:pPr>
                      <a:r>
                        <a:rPr lang="en-ZA" sz="1400" dirty="0">
                          <a:solidFill>
                            <a:schemeClr val="tx1"/>
                          </a:solidFill>
                          <a:effectLst/>
                          <a:latin typeface="Arial"/>
                          <a:ea typeface="Calibri"/>
                          <a:cs typeface="Times New Roman"/>
                        </a:rPr>
                        <a:t>21</a:t>
                      </a:r>
                      <a:endParaRPr lang="en-ZA" sz="1800" dirty="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ZA" sz="1400" dirty="0">
                          <a:solidFill>
                            <a:schemeClr val="tx1"/>
                          </a:solidFill>
                          <a:effectLst/>
                          <a:latin typeface="Arial"/>
                          <a:ea typeface="Calibri"/>
                          <a:cs typeface="Times New Roman"/>
                        </a:rPr>
                        <a:t>21</a:t>
                      </a:r>
                      <a:endParaRPr lang="en-ZA" sz="1800" dirty="0">
                        <a:solidFill>
                          <a:schemeClr val="tx1"/>
                        </a:solidFill>
                        <a:effectLst/>
                        <a:latin typeface="Calibri"/>
                        <a:ea typeface="Calibri"/>
                        <a:cs typeface="Times New Roman"/>
                      </a:endParaRPr>
                    </a:p>
                  </a:txBody>
                  <a:tcPr marL="68580" marR="68580" marT="0" marB="0"/>
                </a:tc>
                <a:tc>
                  <a:txBody>
                    <a:bodyPr/>
                    <a:lstStyle/>
                    <a:p>
                      <a:pPr indent="127000" algn="l">
                        <a:lnSpc>
                          <a:spcPct val="107000"/>
                        </a:lnSpc>
                        <a:spcAft>
                          <a:spcPts val="0"/>
                        </a:spcAft>
                      </a:pPr>
                      <a:endParaRPr lang="en-ZA" sz="2400" b="0" dirty="0">
                        <a:solidFill>
                          <a:schemeClr val="tx1"/>
                        </a:solidFill>
                        <a:effectLst/>
                        <a:latin typeface="Arial" pitchFamily="34" charset="0"/>
                        <a:ea typeface="Calibri"/>
                        <a:cs typeface="Arial" pitchFamily="34" charset="0"/>
                      </a:endParaRPr>
                    </a:p>
                  </a:txBody>
                  <a:tcPr marL="68575" marR="68575" marT="0" marB="0"/>
                </a:tc>
              </a:tr>
              <a:tr h="390341">
                <a:tc>
                  <a:txBody>
                    <a:bodyPr/>
                    <a:lstStyle/>
                    <a:p>
                      <a:pPr>
                        <a:lnSpc>
                          <a:spcPct val="115000"/>
                        </a:lnSpc>
                        <a:spcAft>
                          <a:spcPts val="0"/>
                        </a:spcAft>
                      </a:pPr>
                      <a:r>
                        <a:rPr lang="en-ZA" sz="1400" dirty="0">
                          <a:solidFill>
                            <a:schemeClr val="tx1"/>
                          </a:solidFill>
                          <a:effectLst/>
                          <a:latin typeface="Arial"/>
                          <a:ea typeface="Calibri"/>
                          <a:cs typeface="Times New Roman"/>
                        </a:rPr>
                        <a:t>George</a:t>
                      </a:r>
                      <a:r>
                        <a:rPr lang="en-ZA" sz="1100" dirty="0">
                          <a:solidFill>
                            <a:schemeClr val="tx1"/>
                          </a:solidFill>
                          <a:effectLst/>
                          <a:latin typeface="Calibri"/>
                          <a:ea typeface="Calibri"/>
                          <a:cs typeface="Times New Roman"/>
                        </a:rPr>
                        <a:t> </a:t>
                      </a:r>
                      <a:endParaRPr lang="en-ZA" sz="1800" dirty="0">
                        <a:solidFill>
                          <a:schemeClr val="tx1"/>
                        </a:solidFill>
                        <a:effectLst/>
                        <a:latin typeface="Calibri"/>
                        <a:ea typeface="Calibri"/>
                        <a:cs typeface="Times New Roman"/>
                      </a:endParaRPr>
                    </a:p>
                    <a:p>
                      <a:pPr>
                        <a:lnSpc>
                          <a:spcPct val="115000"/>
                        </a:lnSpc>
                        <a:spcAft>
                          <a:spcPts val="0"/>
                        </a:spcAft>
                      </a:pPr>
                      <a:r>
                        <a:rPr lang="en-ZA" sz="1400" dirty="0">
                          <a:solidFill>
                            <a:schemeClr val="tx1"/>
                          </a:solidFill>
                          <a:effectLst/>
                          <a:latin typeface="Arial"/>
                          <a:ea typeface="Calibri"/>
                          <a:cs typeface="Times New Roman"/>
                        </a:rPr>
                        <a:t> </a:t>
                      </a:r>
                      <a:endParaRPr lang="en-ZA" sz="1800" dirty="0">
                        <a:solidFill>
                          <a:schemeClr val="tx1"/>
                        </a:solidFill>
                        <a:effectLst/>
                        <a:latin typeface="Calibri"/>
                        <a:ea typeface="Calibri"/>
                        <a:cs typeface="Times New Roman"/>
                      </a:endParaRPr>
                    </a:p>
                  </a:txBody>
                  <a:tcPr marL="68580" marR="68580" marT="0" marB="0">
                    <a:solidFill>
                      <a:srgbClr val="92D050"/>
                    </a:solidFill>
                  </a:tcPr>
                </a:tc>
                <a:tc>
                  <a:txBody>
                    <a:bodyPr/>
                    <a:lstStyle/>
                    <a:p>
                      <a:pPr algn="ctr">
                        <a:lnSpc>
                          <a:spcPct val="115000"/>
                        </a:lnSpc>
                        <a:spcAft>
                          <a:spcPts val="0"/>
                        </a:spcAft>
                      </a:pPr>
                      <a:r>
                        <a:rPr lang="en-ZA" sz="1400">
                          <a:solidFill>
                            <a:schemeClr val="tx1"/>
                          </a:solidFill>
                          <a:effectLst/>
                          <a:latin typeface="Arial"/>
                          <a:ea typeface="Calibri"/>
                          <a:cs typeface="Times New Roman"/>
                        </a:rPr>
                        <a:t>46</a:t>
                      </a:r>
                      <a:endParaRPr lang="en-ZA" sz="180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US" sz="1400" dirty="0" smtClean="0">
                          <a:solidFill>
                            <a:schemeClr val="tx1"/>
                          </a:solidFill>
                          <a:effectLst/>
                          <a:latin typeface="Arial"/>
                          <a:ea typeface="Calibri"/>
                          <a:cs typeface="Times New Roman"/>
                        </a:rPr>
                        <a:t>40</a:t>
                      </a:r>
                      <a:endParaRPr lang="en-ZA" sz="1800" dirty="0">
                        <a:solidFill>
                          <a:schemeClr val="tx1"/>
                        </a:solidFill>
                        <a:effectLst/>
                        <a:latin typeface="Calibri"/>
                        <a:ea typeface="Calibri"/>
                        <a:cs typeface="Times New Roman"/>
                      </a:endParaRPr>
                    </a:p>
                  </a:txBody>
                  <a:tcPr marL="68580" marR="68580" marT="0" marB="0"/>
                </a:tc>
                <a:tc>
                  <a:txBody>
                    <a:bodyPr/>
                    <a:lstStyle/>
                    <a:p>
                      <a:pPr indent="127000" algn="ctr">
                        <a:lnSpc>
                          <a:spcPct val="107000"/>
                        </a:lnSpc>
                        <a:spcAft>
                          <a:spcPts val="0"/>
                        </a:spcAft>
                      </a:pPr>
                      <a:r>
                        <a:rPr lang="en-US" sz="1600" b="0" dirty="0" smtClean="0">
                          <a:solidFill>
                            <a:schemeClr val="tx1"/>
                          </a:solidFill>
                          <a:effectLst/>
                          <a:latin typeface="Arial" pitchFamily="34" charset="0"/>
                          <a:ea typeface="Calibri"/>
                          <a:cs typeface="Arial" pitchFamily="34" charset="0"/>
                        </a:rPr>
                        <a:t>6</a:t>
                      </a:r>
                      <a:endParaRPr lang="en-ZA" sz="1400" b="0" dirty="0">
                        <a:solidFill>
                          <a:schemeClr val="tx1"/>
                        </a:solidFill>
                        <a:effectLst/>
                        <a:latin typeface="Arial" pitchFamily="34" charset="0"/>
                        <a:ea typeface="Calibri"/>
                        <a:cs typeface="Arial" pitchFamily="34" charset="0"/>
                      </a:endParaRPr>
                    </a:p>
                  </a:txBody>
                  <a:tcPr marL="68575" marR="68575" marT="0" marB="0"/>
                </a:tc>
              </a:tr>
              <a:tr h="379022">
                <a:tc>
                  <a:txBody>
                    <a:bodyPr/>
                    <a:lstStyle/>
                    <a:p>
                      <a:pPr>
                        <a:lnSpc>
                          <a:spcPct val="115000"/>
                        </a:lnSpc>
                        <a:spcAft>
                          <a:spcPts val="0"/>
                        </a:spcAft>
                      </a:pPr>
                      <a:r>
                        <a:rPr lang="en-ZA" sz="1400" dirty="0" err="1">
                          <a:solidFill>
                            <a:schemeClr val="tx1"/>
                          </a:solidFill>
                          <a:effectLst/>
                          <a:latin typeface="Arial"/>
                          <a:ea typeface="Calibri"/>
                          <a:cs typeface="Times New Roman"/>
                        </a:rPr>
                        <a:t>Bitou</a:t>
                      </a:r>
                      <a:endParaRPr lang="en-ZA" sz="1800" dirty="0">
                        <a:solidFill>
                          <a:schemeClr val="tx1"/>
                        </a:solidFill>
                        <a:effectLst/>
                        <a:latin typeface="Calibri"/>
                        <a:ea typeface="Calibri"/>
                        <a:cs typeface="Times New Roman"/>
                      </a:endParaRPr>
                    </a:p>
                    <a:p>
                      <a:pPr>
                        <a:lnSpc>
                          <a:spcPct val="115000"/>
                        </a:lnSpc>
                        <a:spcAft>
                          <a:spcPts val="0"/>
                        </a:spcAft>
                      </a:pPr>
                      <a:r>
                        <a:rPr lang="en-ZA" sz="1400" dirty="0">
                          <a:solidFill>
                            <a:schemeClr val="tx1"/>
                          </a:solidFill>
                          <a:effectLst/>
                          <a:latin typeface="Arial"/>
                          <a:ea typeface="Calibri"/>
                          <a:cs typeface="Times New Roman"/>
                        </a:rPr>
                        <a:t> </a:t>
                      </a:r>
                      <a:endParaRPr lang="en-ZA" sz="1800" dirty="0">
                        <a:solidFill>
                          <a:schemeClr val="tx1"/>
                        </a:solidFill>
                        <a:effectLst/>
                        <a:latin typeface="Calibri"/>
                        <a:ea typeface="Calibri"/>
                        <a:cs typeface="Times New Roman"/>
                      </a:endParaRPr>
                    </a:p>
                  </a:txBody>
                  <a:tcPr marL="68580" marR="68580" marT="0" marB="0">
                    <a:solidFill>
                      <a:srgbClr val="92D050"/>
                    </a:solidFill>
                  </a:tcPr>
                </a:tc>
                <a:tc>
                  <a:txBody>
                    <a:bodyPr/>
                    <a:lstStyle/>
                    <a:p>
                      <a:pPr algn="ctr">
                        <a:lnSpc>
                          <a:spcPct val="115000"/>
                        </a:lnSpc>
                        <a:spcAft>
                          <a:spcPts val="0"/>
                        </a:spcAft>
                      </a:pPr>
                      <a:r>
                        <a:rPr lang="en-ZA" sz="1400">
                          <a:solidFill>
                            <a:schemeClr val="tx1"/>
                          </a:solidFill>
                          <a:effectLst/>
                          <a:latin typeface="Arial"/>
                          <a:ea typeface="Calibri"/>
                          <a:cs typeface="Times New Roman"/>
                        </a:rPr>
                        <a:t>13</a:t>
                      </a:r>
                      <a:endParaRPr lang="en-ZA" sz="180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ZA" sz="1400">
                          <a:solidFill>
                            <a:schemeClr val="tx1"/>
                          </a:solidFill>
                          <a:effectLst/>
                          <a:latin typeface="Arial"/>
                          <a:ea typeface="Calibri"/>
                          <a:cs typeface="Times New Roman"/>
                        </a:rPr>
                        <a:t>13</a:t>
                      </a:r>
                      <a:endParaRPr lang="en-ZA" sz="1800">
                        <a:solidFill>
                          <a:schemeClr val="tx1"/>
                        </a:solidFill>
                        <a:effectLst/>
                        <a:latin typeface="Calibri"/>
                        <a:ea typeface="Calibri"/>
                        <a:cs typeface="Times New Roman"/>
                      </a:endParaRPr>
                    </a:p>
                  </a:txBody>
                  <a:tcPr marL="68580" marR="68580" marT="0" marB="0"/>
                </a:tc>
                <a:tc>
                  <a:txBody>
                    <a:bodyPr/>
                    <a:lstStyle/>
                    <a:p>
                      <a:pPr indent="127000" algn="l">
                        <a:lnSpc>
                          <a:spcPct val="107000"/>
                        </a:lnSpc>
                        <a:spcAft>
                          <a:spcPts val="0"/>
                        </a:spcAft>
                      </a:pPr>
                      <a:endParaRPr lang="en-ZA" sz="2400" b="0" dirty="0">
                        <a:solidFill>
                          <a:schemeClr val="tx1"/>
                        </a:solidFill>
                        <a:effectLst/>
                        <a:latin typeface="Arial" pitchFamily="34" charset="0"/>
                        <a:ea typeface="Calibri"/>
                        <a:cs typeface="Arial" pitchFamily="34" charset="0"/>
                      </a:endParaRPr>
                    </a:p>
                  </a:txBody>
                  <a:tcPr marL="68575" marR="68575" marT="0" marB="0"/>
                </a:tc>
              </a:tr>
              <a:tr h="390341">
                <a:tc>
                  <a:txBody>
                    <a:bodyPr/>
                    <a:lstStyle/>
                    <a:p>
                      <a:pPr>
                        <a:lnSpc>
                          <a:spcPct val="115000"/>
                        </a:lnSpc>
                        <a:spcAft>
                          <a:spcPts val="0"/>
                        </a:spcAft>
                      </a:pPr>
                      <a:r>
                        <a:rPr lang="en-ZA" sz="1400" dirty="0" err="1">
                          <a:solidFill>
                            <a:schemeClr val="tx1"/>
                          </a:solidFill>
                          <a:effectLst/>
                          <a:latin typeface="Arial"/>
                          <a:ea typeface="Calibri"/>
                          <a:cs typeface="Times New Roman"/>
                        </a:rPr>
                        <a:t>Oudshoorn</a:t>
                      </a:r>
                      <a:endParaRPr lang="en-ZA" sz="1800" dirty="0">
                        <a:solidFill>
                          <a:schemeClr val="tx1"/>
                        </a:solidFill>
                        <a:effectLst/>
                        <a:latin typeface="Calibri"/>
                        <a:ea typeface="Calibri"/>
                        <a:cs typeface="Times New Roman"/>
                      </a:endParaRPr>
                    </a:p>
                    <a:p>
                      <a:pPr>
                        <a:lnSpc>
                          <a:spcPct val="115000"/>
                        </a:lnSpc>
                        <a:spcAft>
                          <a:spcPts val="0"/>
                        </a:spcAft>
                      </a:pPr>
                      <a:r>
                        <a:rPr lang="en-ZA" sz="1400" dirty="0">
                          <a:solidFill>
                            <a:schemeClr val="tx1"/>
                          </a:solidFill>
                          <a:effectLst/>
                          <a:latin typeface="Arial"/>
                          <a:ea typeface="Calibri"/>
                          <a:cs typeface="Times New Roman"/>
                        </a:rPr>
                        <a:t> </a:t>
                      </a:r>
                      <a:endParaRPr lang="en-ZA" sz="1800" dirty="0">
                        <a:solidFill>
                          <a:schemeClr val="tx1"/>
                        </a:solidFill>
                        <a:effectLst/>
                        <a:latin typeface="Calibri"/>
                        <a:ea typeface="Calibri"/>
                        <a:cs typeface="Times New Roman"/>
                      </a:endParaRPr>
                    </a:p>
                  </a:txBody>
                  <a:tcPr marL="68580" marR="68580" marT="0" marB="0">
                    <a:solidFill>
                      <a:srgbClr val="92D050"/>
                    </a:solidFill>
                  </a:tcPr>
                </a:tc>
                <a:tc>
                  <a:txBody>
                    <a:bodyPr/>
                    <a:lstStyle/>
                    <a:p>
                      <a:pPr algn="ctr">
                        <a:lnSpc>
                          <a:spcPct val="115000"/>
                        </a:lnSpc>
                        <a:spcAft>
                          <a:spcPts val="0"/>
                        </a:spcAft>
                      </a:pPr>
                      <a:r>
                        <a:rPr lang="en-ZA" sz="1400">
                          <a:solidFill>
                            <a:schemeClr val="tx1"/>
                          </a:solidFill>
                          <a:effectLst/>
                          <a:latin typeface="Arial"/>
                          <a:ea typeface="Calibri"/>
                          <a:cs typeface="Times New Roman"/>
                        </a:rPr>
                        <a:t>10</a:t>
                      </a:r>
                      <a:endParaRPr lang="en-ZA" sz="180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ZA" sz="1400">
                          <a:solidFill>
                            <a:schemeClr val="tx1"/>
                          </a:solidFill>
                          <a:effectLst/>
                          <a:latin typeface="Arial"/>
                          <a:ea typeface="Calibri"/>
                          <a:cs typeface="Times New Roman"/>
                        </a:rPr>
                        <a:t>10</a:t>
                      </a:r>
                      <a:endParaRPr lang="en-ZA" sz="1800">
                        <a:solidFill>
                          <a:schemeClr val="tx1"/>
                        </a:solidFill>
                        <a:effectLst/>
                        <a:latin typeface="Calibri"/>
                        <a:ea typeface="Calibri"/>
                        <a:cs typeface="Times New Roman"/>
                      </a:endParaRPr>
                    </a:p>
                  </a:txBody>
                  <a:tcPr marL="68580" marR="68580" marT="0" marB="0"/>
                </a:tc>
                <a:tc>
                  <a:txBody>
                    <a:bodyPr/>
                    <a:lstStyle/>
                    <a:p>
                      <a:pPr indent="127000" algn="l">
                        <a:lnSpc>
                          <a:spcPct val="107000"/>
                        </a:lnSpc>
                        <a:spcAft>
                          <a:spcPts val="0"/>
                        </a:spcAft>
                      </a:pPr>
                      <a:endParaRPr lang="en-ZA" sz="2400" b="0" dirty="0">
                        <a:solidFill>
                          <a:schemeClr val="tx1"/>
                        </a:solidFill>
                        <a:effectLst/>
                        <a:latin typeface="Arial" pitchFamily="34" charset="0"/>
                        <a:ea typeface="Calibri"/>
                        <a:cs typeface="Arial" pitchFamily="34" charset="0"/>
                      </a:endParaRPr>
                    </a:p>
                  </a:txBody>
                  <a:tcPr marL="68575" marR="68575" marT="0" marB="0"/>
                </a:tc>
              </a:tr>
              <a:tr h="390341">
                <a:tc>
                  <a:txBody>
                    <a:bodyPr/>
                    <a:lstStyle/>
                    <a:p>
                      <a:pPr>
                        <a:lnSpc>
                          <a:spcPct val="115000"/>
                        </a:lnSpc>
                        <a:spcAft>
                          <a:spcPts val="0"/>
                        </a:spcAft>
                      </a:pPr>
                      <a:r>
                        <a:rPr lang="en-ZA" sz="1400" dirty="0" err="1">
                          <a:solidFill>
                            <a:schemeClr val="tx1"/>
                          </a:solidFill>
                          <a:effectLst/>
                          <a:latin typeface="Arial"/>
                          <a:ea typeface="Calibri"/>
                          <a:cs typeface="Times New Roman"/>
                        </a:rPr>
                        <a:t>Mossel</a:t>
                      </a:r>
                      <a:r>
                        <a:rPr lang="en-ZA" sz="1400" dirty="0">
                          <a:solidFill>
                            <a:schemeClr val="tx1"/>
                          </a:solidFill>
                          <a:effectLst/>
                          <a:latin typeface="Arial"/>
                          <a:ea typeface="Calibri"/>
                          <a:cs typeface="Times New Roman"/>
                        </a:rPr>
                        <a:t> Bay</a:t>
                      </a:r>
                      <a:r>
                        <a:rPr lang="en-ZA" sz="1100" dirty="0">
                          <a:solidFill>
                            <a:schemeClr val="tx1"/>
                          </a:solidFill>
                          <a:effectLst/>
                          <a:latin typeface="Calibri"/>
                          <a:ea typeface="Calibri"/>
                          <a:cs typeface="Times New Roman"/>
                        </a:rPr>
                        <a:t> </a:t>
                      </a:r>
                      <a:endParaRPr lang="en-ZA" sz="1800" dirty="0">
                        <a:solidFill>
                          <a:schemeClr val="tx1"/>
                        </a:solidFill>
                        <a:effectLst/>
                        <a:latin typeface="Calibri"/>
                        <a:ea typeface="Calibri"/>
                        <a:cs typeface="Times New Roman"/>
                      </a:endParaRPr>
                    </a:p>
                    <a:p>
                      <a:pPr>
                        <a:lnSpc>
                          <a:spcPct val="115000"/>
                        </a:lnSpc>
                        <a:spcAft>
                          <a:spcPts val="0"/>
                        </a:spcAft>
                      </a:pPr>
                      <a:r>
                        <a:rPr lang="en-ZA" sz="1400" dirty="0">
                          <a:solidFill>
                            <a:schemeClr val="tx1"/>
                          </a:solidFill>
                          <a:effectLst/>
                          <a:latin typeface="Arial"/>
                          <a:ea typeface="Calibri"/>
                          <a:cs typeface="Times New Roman"/>
                        </a:rPr>
                        <a:t> </a:t>
                      </a:r>
                      <a:endParaRPr lang="en-ZA" sz="1800" dirty="0">
                        <a:solidFill>
                          <a:schemeClr val="tx1"/>
                        </a:solidFill>
                        <a:effectLst/>
                        <a:latin typeface="Calibri"/>
                        <a:ea typeface="Calibri"/>
                        <a:cs typeface="Times New Roman"/>
                      </a:endParaRPr>
                    </a:p>
                  </a:txBody>
                  <a:tcPr marL="68580" marR="68580" marT="0" marB="0">
                    <a:solidFill>
                      <a:srgbClr val="92D050"/>
                    </a:solidFill>
                  </a:tcPr>
                </a:tc>
                <a:tc>
                  <a:txBody>
                    <a:bodyPr/>
                    <a:lstStyle/>
                    <a:p>
                      <a:pPr algn="ctr">
                        <a:lnSpc>
                          <a:spcPct val="115000"/>
                        </a:lnSpc>
                        <a:spcAft>
                          <a:spcPts val="0"/>
                        </a:spcAft>
                      </a:pPr>
                      <a:r>
                        <a:rPr lang="en-ZA" sz="1400">
                          <a:solidFill>
                            <a:schemeClr val="tx1"/>
                          </a:solidFill>
                          <a:effectLst/>
                          <a:latin typeface="Arial"/>
                          <a:ea typeface="Calibri"/>
                          <a:cs typeface="Times New Roman"/>
                        </a:rPr>
                        <a:t>16</a:t>
                      </a:r>
                      <a:endParaRPr lang="en-ZA" sz="180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ZA" sz="1400">
                          <a:solidFill>
                            <a:schemeClr val="tx1"/>
                          </a:solidFill>
                          <a:effectLst/>
                          <a:latin typeface="Arial"/>
                          <a:ea typeface="Calibri"/>
                          <a:cs typeface="Times New Roman"/>
                        </a:rPr>
                        <a:t>19</a:t>
                      </a:r>
                      <a:endParaRPr lang="en-ZA" sz="1800">
                        <a:solidFill>
                          <a:schemeClr val="tx1"/>
                        </a:solidFill>
                        <a:effectLst/>
                        <a:latin typeface="Calibri"/>
                        <a:ea typeface="Calibri"/>
                        <a:cs typeface="Times New Roman"/>
                      </a:endParaRPr>
                    </a:p>
                  </a:txBody>
                  <a:tcPr marL="68580" marR="68580" marT="0" marB="0"/>
                </a:tc>
                <a:tc>
                  <a:txBody>
                    <a:bodyPr/>
                    <a:lstStyle/>
                    <a:p>
                      <a:pPr indent="127000" algn="l">
                        <a:lnSpc>
                          <a:spcPct val="107000"/>
                        </a:lnSpc>
                        <a:spcAft>
                          <a:spcPts val="0"/>
                        </a:spcAft>
                      </a:pPr>
                      <a:endParaRPr lang="en-ZA" sz="2400" b="0" dirty="0">
                        <a:solidFill>
                          <a:schemeClr val="tx1"/>
                        </a:solidFill>
                        <a:effectLst/>
                        <a:latin typeface="Arial" pitchFamily="34" charset="0"/>
                        <a:ea typeface="Calibri"/>
                        <a:cs typeface="Arial" pitchFamily="34" charset="0"/>
                      </a:endParaRPr>
                    </a:p>
                  </a:txBody>
                  <a:tcPr marL="68575" marR="68575" marT="0" marB="0"/>
                </a:tc>
              </a:tr>
              <a:tr h="390341">
                <a:tc>
                  <a:txBody>
                    <a:bodyPr/>
                    <a:lstStyle/>
                    <a:p>
                      <a:pPr>
                        <a:lnSpc>
                          <a:spcPct val="115000"/>
                        </a:lnSpc>
                        <a:spcAft>
                          <a:spcPts val="0"/>
                        </a:spcAft>
                      </a:pPr>
                      <a:r>
                        <a:rPr lang="en-ZA" sz="1400" dirty="0" err="1">
                          <a:solidFill>
                            <a:schemeClr val="tx1"/>
                          </a:solidFill>
                          <a:effectLst/>
                          <a:latin typeface="Arial"/>
                          <a:ea typeface="Calibri"/>
                          <a:cs typeface="Times New Roman"/>
                        </a:rPr>
                        <a:t>Hessequa</a:t>
                      </a:r>
                      <a:endParaRPr lang="en-ZA" sz="1800" dirty="0">
                        <a:solidFill>
                          <a:schemeClr val="tx1"/>
                        </a:solidFill>
                        <a:effectLst/>
                        <a:latin typeface="Calibri"/>
                        <a:ea typeface="Calibri"/>
                        <a:cs typeface="Times New Roman"/>
                      </a:endParaRPr>
                    </a:p>
                    <a:p>
                      <a:pPr>
                        <a:lnSpc>
                          <a:spcPct val="115000"/>
                        </a:lnSpc>
                        <a:spcAft>
                          <a:spcPts val="0"/>
                        </a:spcAft>
                      </a:pPr>
                      <a:r>
                        <a:rPr lang="en-ZA" sz="1400" dirty="0">
                          <a:solidFill>
                            <a:schemeClr val="tx1"/>
                          </a:solidFill>
                          <a:effectLst/>
                          <a:latin typeface="Arial"/>
                          <a:ea typeface="Calibri"/>
                          <a:cs typeface="Times New Roman"/>
                        </a:rPr>
                        <a:t> </a:t>
                      </a:r>
                      <a:endParaRPr lang="en-ZA" sz="1800" dirty="0">
                        <a:solidFill>
                          <a:schemeClr val="tx1"/>
                        </a:solidFill>
                        <a:effectLst/>
                        <a:latin typeface="Calibri"/>
                        <a:ea typeface="Calibri"/>
                        <a:cs typeface="Times New Roman"/>
                      </a:endParaRPr>
                    </a:p>
                  </a:txBody>
                  <a:tcPr marL="68580" marR="68580" marT="0" marB="0">
                    <a:solidFill>
                      <a:srgbClr val="92D050"/>
                    </a:solidFill>
                  </a:tcPr>
                </a:tc>
                <a:tc>
                  <a:txBody>
                    <a:bodyPr/>
                    <a:lstStyle/>
                    <a:p>
                      <a:pPr algn="ctr">
                        <a:lnSpc>
                          <a:spcPct val="115000"/>
                        </a:lnSpc>
                        <a:spcAft>
                          <a:spcPts val="0"/>
                        </a:spcAft>
                      </a:pPr>
                      <a:r>
                        <a:rPr lang="en-ZA" sz="1400">
                          <a:solidFill>
                            <a:schemeClr val="tx1"/>
                          </a:solidFill>
                          <a:effectLst/>
                          <a:latin typeface="Arial"/>
                          <a:ea typeface="Calibri"/>
                          <a:cs typeface="Times New Roman"/>
                        </a:rPr>
                        <a:t>13</a:t>
                      </a:r>
                      <a:endParaRPr lang="en-ZA" sz="180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ZA" sz="1400">
                          <a:solidFill>
                            <a:schemeClr val="tx1"/>
                          </a:solidFill>
                          <a:effectLst/>
                          <a:latin typeface="Arial"/>
                          <a:ea typeface="Calibri"/>
                          <a:cs typeface="Times New Roman"/>
                        </a:rPr>
                        <a:t>13</a:t>
                      </a:r>
                      <a:endParaRPr lang="en-ZA" sz="1800">
                        <a:solidFill>
                          <a:schemeClr val="tx1"/>
                        </a:solidFill>
                        <a:effectLst/>
                        <a:latin typeface="Calibri"/>
                        <a:ea typeface="Calibri"/>
                        <a:cs typeface="Times New Roman"/>
                      </a:endParaRPr>
                    </a:p>
                  </a:txBody>
                  <a:tcPr marL="68580" marR="68580" marT="0" marB="0"/>
                </a:tc>
                <a:tc>
                  <a:txBody>
                    <a:bodyPr/>
                    <a:lstStyle/>
                    <a:p>
                      <a:pPr indent="127000" algn="l">
                        <a:lnSpc>
                          <a:spcPct val="107000"/>
                        </a:lnSpc>
                        <a:spcAft>
                          <a:spcPts val="0"/>
                        </a:spcAft>
                      </a:pPr>
                      <a:endParaRPr lang="en-ZA" sz="2400" b="0" dirty="0">
                        <a:solidFill>
                          <a:schemeClr val="tx1"/>
                        </a:solidFill>
                        <a:effectLst/>
                        <a:latin typeface="Arial" pitchFamily="34" charset="0"/>
                        <a:ea typeface="Calibri"/>
                        <a:cs typeface="Arial" pitchFamily="34" charset="0"/>
                      </a:endParaRPr>
                    </a:p>
                  </a:txBody>
                  <a:tcPr marL="68575" marR="68575" marT="0" marB="0"/>
                </a:tc>
              </a:tr>
              <a:tr h="380369">
                <a:tc>
                  <a:txBody>
                    <a:bodyPr/>
                    <a:lstStyle/>
                    <a:p>
                      <a:pPr>
                        <a:lnSpc>
                          <a:spcPct val="115000"/>
                        </a:lnSpc>
                        <a:spcAft>
                          <a:spcPts val="0"/>
                        </a:spcAft>
                      </a:pPr>
                      <a:r>
                        <a:rPr lang="en-ZA" sz="1400" dirty="0" err="1">
                          <a:solidFill>
                            <a:schemeClr val="tx1"/>
                          </a:solidFill>
                          <a:effectLst/>
                          <a:latin typeface="Arial"/>
                          <a:ea typeface="Calibri"/>
                          <a:cs typeface="Times New Roman"/>
                        </a:rPr>
                        <a:t>Kannaland</a:t>
                      </a:r>
                      <a:endParaRPr lang="en-ZA" sz="1800" dirty="0">
                        <a:solidFill>
                          <a:schemeClr val="tx1"/>
                        </a:solidFill>
                        <a:effectLst/>
                        <a:latin typeface="Calibri"/>
                        <a:ea typeface="Calibri"/>
                        <a:cs typeface="Times New Roman"/>
                      </a:endParaRPr>
                    </a:p>
                    <a:p>
                      <a:pPr>
                        <a:lnSpc>
                          <a:spcPct val="115000"/>
                        </a:lnSpc>
                        <a:spcAft>
                          <a:spcPts val="0"/>
                        </a:spcAft>
                      </a:pPr>
                      <a:r>
                        <a:rPr lang="en-ZA" sz="1400" dirty="0">
                          <a:solidFill>
                            <a:schemeClr val="tx1"/>
                          </a:solidFill>
                          <a:effectLst/>
                          <a:latin typeface="Arial"/>
                          <a:ea typeface="Calibri"/>
                          <a:cs typeface="Times New Roman"/>
                        </a:rPr>
                        <a:t> </a:t>
                      </a:r>
                      <a:endParaRPr lang="en-ZA" sz="1800" dirty="0">
                        <a:solidFill>
                          <a:schemeClr val="tx1"/>
                        </a:solidFill>
                        <a:effectLst/>
                        <a:latin typeface="Calibri"/>
                        <a:ea typeface="Calibri"/>
                        <a:cs typeface="Times New Roman"/>
                      </a:endParaRPr>
                    </a:p>
                  </a:txBody>
                  <a:tcPr marL="68580" marR="68580" marT="0" marB="0">
                    <a:solidFill>
                      <a:srgbClr val="92D050"/>
                    </a:solidFill>
                  </a:tcPr>
                </a:tc>
                <a:tc>
                  <a:txBody>
                    <a:bodyPr/>
                    <a:lstStyle/>
                    <a:p>
                      <a:pPr algn="ctr">
                        <a:lnSpc>
                          <a:spcPct val="115000"/>
                        </a:lnSpc>
                        <a:spcAft>
                          <a:spcPts val="0"/>
                        </a:spcAft>
                      </a:pPr>
                      <a:r>
                        <a:rPr lang="en-ZA" sz="1400" dirty="0">
                          <a:solidFill>
                            <a:schemeClr val="tx1"/>
                          </a:solidFill>
                          <a:effectLst/>
                          <a:latin typeface="Arial"/>
                          <a:ea typeface="Calibri"/>
                          <a:cs typeface="Times New Roman"/>
                        </a:rPr>
                        <a:t>13</a:t>
                      </a:r>
                      <a:endParaRPr lang="en-ZA" sz="1800" dirty="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ZA" sz="1400" dirty="0">
                          <a:solidFill>
                            <a:schemeClr val="tx1"/>
                          </a:solidFill>
                          <a:effectLst/>
                          <a:latin typeface="Arial"/>
                          <a:ea typeface="Calibri"/>
                          <a:cs typeface="Times New Roman"/>
                        </a:rPr>
                        <a:t>13</a:t>
                      </a:r>
                      <a:endParaRPr lang="en-ZA" sz="1800" dirty="0">
                        <a:solidFill>
                          <a:schemeClr val="tx1"/>
                        </a:solidFill>
                        <a:effectLst/>
                        <a:latin typeface="Calibri"/>
                        <a:ea typeface="Calibri"/>
                        <a:cs typeface="Times New Roman"/>
                      </a:endParaRPr>
                    </a:p>
                  </a:txBody>
                  <a:tcPr marL="68580" marR="68580" marT="0" marB="0"/>
                </a:tc>
                <a:tc>
                  <a:txBody>
                    <a:bodyPr/>
                    <a:lstStyle/>
                    <a:p>
                      <a:pPr indent="127000" algn="l">
                        <a:lnSpc>
                          <a:spcPct val="107000"/>
                        </a:lnSpc>
                        <a:spcAft>
                          <a:spcPts val="0"/>
                        </a:spcAft>
                      </a:pPr>
                      <a:endParaRPr lang="en-ZA" sz="2400" b="0" dirty="0">
                        <a:solidFill>
                          <a:schemeClr val="tx1"/>
                        </a:solidFill>
                        <a:effectLst/>
                        <a:latin typeface="Arial" pitchFamily="34" charset="0"/>
                        <a:ea typeface="Calibri"/>
                        <a:cs typeface="Arial" pitchFamily="34" charset="0"/>
                      </a:endParaRPr>
                    </a:p>
                  </a:txBody>
                  <a:tcPr marL="68575" marR="68575" marT="0" marB="0"/>
                </a:tc>
              </a:tr>
            </a:tbl>
          </a:graphicData>
        </a:graphic>
      </p:graphicFrame>
      <p:sp>
        <p:nvSpPr>
          <p:cNvPr id="3" name="TextBox 2"/>
          <p:cNvSpPr txBox="1"/>
          <p:nvPr/>
        </p:nvSpPr>
        <p:spPr>
          <a:xfrm>
            <a:off x="101600" y="960928"/>
            <a:ext cx="8204490" cy="400110"/>
          </a:xfrm>
          <a:prstGeom prst="rect">
            <a:avLst/>
          </a:prstGeom>
          <a:noFill/>
        </p:spPr>
        <p:txBody>
          <a:bodyPr wrap="none" rtlCol="0">
            <a:spAutoFit/>
          </a:bodyPr>
          <a:lstStyle/>
          <a:p>
            <a:r>
              <a:rPr lang="en-US" sz="2000" dirty="0" smtClean="0"/>
              <a:t>132 water tanks were allocated to 7 municipalities in the Garden Route</a:t>
            </a:r>
            <a:endParaRPr lang="en-ZA" sz="2000" dirty="0"/>
          </a:p>
        </p:txBody>
      </p:sp>
    </p:spTree>
    <p:extLst>
      <p:ext uri="{BB962C8B-B14F-4D97-AF65-F5344CB8AC3E}">
        <p14:creationId xmlns:p14="http://schemas.microsoft.com/office/powerpoint/2010/main" val="20124475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bwMode="auto">
          <a:xfrm>
            <a:off x="743920" y="346075"/>
            <a:ext cx="8155606" cy="62459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600" b="1" dirty="0" smtClean="0">
                <a:latin typeface="Arial" charset="0"/>
                <a:cs typeface="Arial" charset="0"/>
              </a:rPr>
              <a:t>COVID-19 PHASE 2</a:t>
            </a:r>
          </a:p>
        </p:txBody>
      </p:sp>
      <p:sp>
        <p:nvSpPr>
          <p:cNvPr id="5" name="Slide Number Placeholder 3"/>
          <p:cNvSpPr>
            <a:spLocks noGrp="1"/>
          </p:cNvSpPr>
          <p:nvPr>
            <p:ph type="sldNum" sz="quarter" idx="12"/>
          </p:nvPr>
        </p:nvSpPr>
        <p:spPr>
          <a:xfrm>
            <a:off x="3724846" y="6352243"/>
            <a:ext cx="2133600" cy="365125"/>
          </a:xfrm>
        </p:spPr>
        <p:txBody>
          <a:body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11</a:t>
            </a:fld>
            <a:endParaRPr lang="en-US" altLang="en-US" dirty="0">
              <a:solidFill>
                <a:prstClr val="black"/>
              </a:solidFill>
              <a:ea typeface="+mn-ea"/>
            </a:endParaRPr>
          </a:p>
        </p:txBody>
      </p:sp>
      <p:graphicFrame>
        <p:nvGraphicFramePr>
          <p:cNvPr id="2" name="Table 1"/>
          <p:cNvGraphicFramePr>
            <a:graphicFrameLocks noGrp="1"/>
          </p:cNvGraphicFramePr>
          <p:nvPr>
            <p:extLst>
              <p:ext uri="{D42A27DB-BD31-4B8C-83A1-F6EECF244321}">
                <p14:modId xmlns:p14="http://schemas.microsoft.com/office/powerpoint/2010/main" val="987944873"/>
              </p:ext>
            </p:extLst>
          </p:nvPr>
        </p:nvGraphicFramePr>
        <p:xfrm>
          <a:off x="228599" y="1181686"/>
          <a:ext cx="8670926" cy="3250614"/>
        </p:xfrm>
        <a:graphic>
          <a:graphicData uri="http://schemas.openxmlformats.org/drawingml/2006/table">
            <a:tbl>
              <a:tblPr/>
              <a:tblGrid>
                <a:gridCol w="1336559"/>
                <a:gridCol w="2774011"/>
                <a:gridCol w="1980163"/>
                <a:gridCol w="1446189"/>
                <a:gridCol w="1134004"/>
              </a:tblGrid>
              <a:tr h="926514">
                <a:tc>
                  <a:txBody>
                    <a:bodyPr/>
                    <a:lstStyle/>
                    <a:p>
                      <a:pPr algn="l" fontAlgn="b"/>
                      <a:r>
                        <a:rPr lang="en-ZA" sz="1600" b="1" i="0" u="none" strike="noStrike" dirty="0">
                          <a:solidFill>
                            <a:srgbClr val="000000"/>
                          </a:solidFill>
                          <a:effectLst/>
                          <a:latin typeface="Arial"/>
                        </a:rPr>
                        <a:t>Municipal Area</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600" b="1" i="0" u="none" strike="noStrike" dirty="0">
                          <a:solidFill>
                            <a:srgbClr val="000000"/>
                          </a:solidFill>
                          <a:effectLst/>
                          <a:latin typeface="Arial"/>
                        </a:rPr>
                        <a:t>No of </a:t>
                      </a:r>
                      <a:r>
                        <a:rPr lang="en-US" sz="1600" b="1" i="0" u="none" strike="noStrike" dirty="0" err="1">
                          <a:solidFill>
                            <a:srgbClr val="000000"/>
                          </a:solidFill>
                          <a:effectLst/>
                          <a:latin typeface="Arial"/>
                        </a:rPr>
                        <a:t>Covid</a:t>
                      </a:r>
                      <a:r>
                        <a:rPr lang="en-US" sz="1600" b="1" i="0" u="none" strike="noStrike" dirty="0">
                          <a:solidFill>
                            <a:srgbClr val="000000"/>
                          </a:solidFill>
                          <a:effectLst/>
                          <a:latin typeface="Arial"/>
                        </a:rPr>
                        <a:t> Phase 2 tanks to be implemented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ZA" sz="1600" b="1" i="0" u="none" strike="noStrike" dirty="0">
                          <a:solidFill>
                            <a:srgbClr val="000000"/>
                          </a:solidFill>
                          <a:effectLst/>
                          <a:latin typeface="Arial"/>
                        </a:rPr>
                        <a:t>Estimated Budget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ZA" sz="1600" b="1" i="0" u="none" strike="noStrike" dirty="0">
                          <a:solidFill>
                            <a:srgbClr val="000000"/>
                          </a:solidFill>
                          <a:effectLst/>
                          <a:latin typeface="Arial"/>
                        </a:rPr>
                        <a:t>Running RBIG Project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600" b="1" i="0" u="none" strike="noStrike" dirty="0">
                          <a:solidFill>
                            <a:srgbClr val="000000"/>
                          </a:solidFill>
                          <a:effectLst/>
                          <a:latin typeface="Arial"/>
                        </a:rPr>
                        <a:t>Existing IA to be appointed</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2324100">
                <a:tc>
                  <a:txBody>
                    <a:bodyPr/>
                    <a:lstStyle/>
                    <a:p>
                      <a:pPr algn="l" fontAlgn="b"/>
                      <a:r>
                        <a:rPr lang="en-ZA" sz="1600" b="0" i="0" u="none" strike="noStrike" dirty="0" err="1">
                          <a:solidFill>
                            <a:srgbClr val="000000"/>
                          </a:solidFill>
                          <a:effectLst/>
                          <a:latin typeface="Arial"/>
                        </a:rPr>
                        <a:t>Oudtshoorn</a:t>
                      </a:r>
                      <a:endParaRPr lang="en-ZA" sz="1600" b="0" i="0" u="none" strike="noStrike" dirty="0">
                        <a:solidFill>
                          <a:srgbClr val="000000"/>
                        </a:solidFill>
                        <a:effectLst/>
                        <a:latin typeface="Arial"/>
                      </a:endParaRP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600" b="0" i="0" u="none" strike="noStrike" dirty="0">
                          <a:solidFill>
                            <a:srgbClr val="000000"/>
                          </a:solidFill>
                          <a:effectLst/>
                          <a:latin typeface="Arial"/>
                        </a:rPr>
                        <a:t>Water Tanks </a:t>
                      </a:r>
                      <a:r>
                        <a:rPr lang="en-US" sz="1600" b="0" i="0" u="none" strike="noStrike" dirty="0" smtClean="0">
                          <a:solidFill>
                            <a:srgbClr val="000000"/>
                          </a:solidFill>
                          <a:effectLst/>
                          <a:latin typeface="Arial"/>
                        </a:rPr>
                        <a:t>installed. The </a:t>
                      </a:r>
                      <a:r>
                        <a:rPr lang="en-US" sz="1600" b="0" i="0" u="none" strike="noStrike" dirty="0">
                          <a:solidFill>
                            <a:srgbClr val="000000"/>
                          </a:solidFill>
                          <a:effectLst/>
                          <a:latin typeface="Arial"/>
                        </a:rPr>
                        <a:t>need is construction of water reticulation and installation of stand pipes in </a:t>
                      </a:r>
                      <a:r>
                        <a:rPr lang="en-US" sz="1600" b="0" i="0" u="none" strike="noStrike" dirty="0" err="1">
                          <a:solidFill>
                            <a:srgbClr val="000000"/>
                          </a:solidFill>
                          <a:effectLst/>
                          <a:latin typeface="Arial"/>
                        </a:rPr>
                        <a:t>Buffelsdrift</a:t>
                      </a:r>
                      <a:r>
                        <a:rPr lang="en-US" sz="1600" b="0" i="0" u="none" strike="noStrike" dirty="0" smtClean="0">
                          <a:solidFill>
                            <a:srgbClr val="000000"/>
                          </a:solidFill>
                          <a:effectLst/>
                          <a:latin typeface="Arial"/>
                        </a:rPr>
                        <a:t>, </a:t>
                      </a:r>
                      <a:r>
                        <a:rPr lang="en-US" sz="1600" b="0" i="0" u="none" strike="noStrike" dirty="0" err="1" smtClean="0">
                          <a:solidFill>
                            <a:srgbClr val="000000"/>
                          </a:solidFill>
                          <a:effectLst/>
                          <a:latin typeface="Arial"/>
                        </a:rPr>
                        <a:t>Lateganvlei</a:t>
                      </a:r>
                      <a:r>
                        <a:rPr lang="en-US" sz="1600" b="0" i="0" u="none" strike="noStrike" dirty="0" smtClean="0">
                          <a:solidFill>
                            <a:srgbClr val="000000"/>
                          </a:solidFill>
                          <a:effectLst/>
                          <a:latin typeface="Arial"/>
                        </a:rPr>
                        <a:t>, Golf </a:t>
                      </a:r>
                      <a:r>
                        <a:rPr lang="en-US" sz="1600" b="0" i="0" u="none" strike="noStrike" dirty="0">
                          <a:solidFill>
                            <a:srgbClr val="000000"/>
                          </a:solidFill>
                          <a:effectLst/>
                          <a:latin typeface="Arial"/>
                        </a:rPr>
                        <a:t>Course Informal Settlement, Blossoms</a:t>
                      </a:r>
                      <a:r>
                        <a:rPr lang="en-US" sz="1600" b="0" i="0" u="none" strike="noStrike" dirty="0" smtClean="0">
                          <a:solidFill>
                            <a:srgbClr val="000000"/>
                          </a:solidFill>
                          <a:effectLst/>
                          <a:latin typeface="Arial"/>
                        </a:rPr>
                        <a:t>; Safari </a:t>
                      </a:r>
                      <a:r>
                        <a:rPr lang="en-US" sz="1600" b="0" i="0" u="none" strike="noStrike" dirty="0">
                          <a:solidFill>
                            <a:srgbClr val="000000"/>
                          </a:solidFill>
                          <a:effectLst/>
                          <a:latin typeface="Arial"/>
                        </a:rPr>
                        <a:t>and  De Hoop</a:t>
                      </a:r>
                      <a:br>
                        <a:rPr lang="en-US" sz="1600" b="0" i="0" u="none" strike="noStrike" dirty="0">
                          <a:solidFill>
                            <a:srgbClr val="000000"/>
                          </a:solidFill>
                          <a:effectLst/>
                          <a:latin typeface="Arial"/>
                        </a:rPr>
                      </a:br>
                      <a:endParaRPr lang="en-US" sz="1600" b="0" i="0" u="none" strike="noStrike" dirty="0">
                        <a:solidFill>
                          <a:srgbClr val="000000"/>
                        </a:solidFill>
                        <a:effectLst/>
                        <a:latin typeface="Arial"/>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600" b="1" i="0" u="none" strike="noStrike" dirty="0">
                          <a:solidFill>
                            <a:srgbClr val="000000"/>
                          </a:solidFill>
                          <a:effectLst/>
                          <a:latin typeface="Arial"/>
                        </a:rPr>
                        <a:t>R3 250 500,00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Arial"/>
                        </a:rPr>
                        <a:t>Yes but still on planning phase</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600" b="0" i="0" u="none" strike="noStrike" dirty="0" err="1">
                          <a:solidFill>
                            <a:srgbClr val="000000"/>
                          </a:solidFill>
                          <a:effectLst/>
                          <a:latin typeface="Arial"/>
                        </a:rPr>
                        <a:t>Oudtshoorn</a:t>
                      </a:r>
                      <a:endParaRPr lang="en-ZA" sz="1600" b="0" i="0" u="none" strike="noStrike" dirty="0">
                        <a:solidFill>
                          <a:srgbClr val="000000"/>
                        </a:solidFill>
                        <a:effectLst/>
                        <a:latin typeface="Arial"/>
                      </a:endParaRP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942053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8962"/>
          </a:xfrm>
        </p:spPr>
        <p:txBody>
          <a:bodyPr/>
          <a:lstStyle/>
          <a:p>
            <a:r>
              <a:rPr lang="en-US" sz="3200" b="1" dirty="0" smtClean="0"/>
              <a:t>Proposed New RBIG Projects</a:t>
            </a:r>
            <a:endParaRPr lang="en-ZA" sz="32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93083763"/>
              </p:ext>
            </p:extLst>
          </p:nvPr>
        </p:nvGraphicFramePr>
        <p:xfrm>
          <a:off x="457200" y="1322408"/>
          <a:ext cx="8394701" cy="4417992"/>
        </p:xfrm>
        <a:graphic>
          <a:graphicData uri="http://schemas.openxmlformats.org/drawingml/2006/table">
            <a:tbl>
              <a:tblPr firstRow="1" bandRow="1">
                <a:tableStyleId>{F5AB1C69-6EDB-4FF4-983F-18BD219EF322}</a:tableStyleId>
              </a:tblPr>
              <a:tblGrid>
                <a:gridCol w="4892720"/>
                <a:gridCol w="1571580"/>
                <a:gridCol w="1930401"/>
              </a:tblGrid>
              <a:tr h="736332">
                <a:tc>
                  <a:txBody>
                    <a:bodyPr/>
                    <a:lstStyle/>
                    <a:p>
                      <a:r>
                        <a:rPr lang="en-US" sz="2000" dirty="0" smtClean="0">
                          <a:latin typeface="Arial" pitchFamily="34" charset="0"/>
                          <a:cs typeface="Arial" pitchFamily="34" charset="0"/>
                        </a:rPr>
                        <a:t>Project Name	</a:t>
                      </a:r>
                      <a:endParaRPr lang="en-US"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	Town 	</a:t>
                      </a:r>
                      <a:endParaRPr lang="en-US"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 Total Budget </a:t>
                      </a:r>
                      <a:endParaRPr lang="en-US" sz="2000" dirty="0">
                        <a:latin typeface="Arial" pitchFamily="34" charset="0"/>
                        <a:cs typeface="Arial" pitchFamily="34" charset="0"/>
                      </a:endParaRPr>
                    </a:p>
                  </a:txBody>
                  <a:tcPr/>
                </a:tc>
              </a:tr>
              <a:tr h="736332">
                <a:tc>
                  <a:txBody>
                    <a:bodyPr/>
                    <a:lstStyle/>
                    <a:p>
                      <a:r>
                        <a:rPr lang="en-US" sz="2000" dirty="0" err="1" smtClean="0">
                          <a:latin typeface="Arial" pitchFamily="34" charset="0"/>
                          <a:cs typeface="Arial" pitchFamily="34" charset="0"/>
                        </a:rPr>
                        <a:t>Ladismith</a:t>
                      </a:r>
                      <a:r>
                        <a:rPr lang="en-US" sz="2000" dirty="0" smtClean="0">
                          <a:latin typeface="Arial" pitchFamily="34" charset="0"/>
                          <a:cs typeface="Arial" pitchFamily="34" charset="0"/>
                        </a:rPr>
                        <a:t> WWTW upgrading: Currently polluting river</a:t>
                      </a:r>
                      <a:endParaRPr lang="en-ZA" sz="2000" dirty="0">
                        <a:latin typeface="Arial" pitchFamily="34" charset="0"/>
                        <a:cs typeface="Arial" pitchFamily="34" charset="0"/>
                      </a:endParaRPr>
                    </a:p>
                  </a:txBody>
                  <a:tcPr/>
                </a:tc>
                <a:tc>
                  <a:txBody>
                    <a:bodyPr/>
                    <a:lstStyle/>
                    <a:p>
                      <a:r>
                        <a:rPr lang="en-US" sz="2000" dirty="0" err="1" smtClean="0">
                          <a:latin typeface="Arial" pitchFamily="34" charset="0"/>
                          <a:cs typeface="Arial" pitchFamily="34" charset="0"/>
                        </a:rPr>
                        <a:t>Ladismith</a:t>
                      </a:r>
                      <a:r>
                        <a:rPr lang="en-US" sz="2000" dirty="0" smtClean="0">
                          <a:latin typeface="Arial" pitchFamily="34" charset="0"/>
                          <a:cs typeface="Arial" pitchFamily="34" charset="0"/>
                        </a:rPr>
                        <a:t> </a:t>
                      </a:r>
                      <a:endParaRPr lang="en-ZA"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R100 000 000</a:t>
                      </a:r>
                      <a:endParaRPr lang="en-ZA" sz="2000" dirty="0">
                        <a:latin typeface="Arial" pitchFamily="34" charset="0"/>
                        <a:cs typeface="Arial" pitchFamily="34" charset="0"/>
                      </a:endParaRPr>
                    </a:p>
                  </a:txBody>
                  <a:tcPr/>
                </a:tc>
              </a:tr>
              <a:tr h="736332">
                <a:tc>
                  <a:txBody>
                    <a:bodyPr/>
                    <a:lstStyle/>
                    <a:p>
                      <a:r>
                        <a:rPr lang="en-ZA" sz="2000" dirty="0" err="1" smtClean="0">
                          <a:latin typeface="Arial" pitchFamily="34" charset="0"/>
                          <a:cs typeface="Arial" pitchFamily="34" charset="0"/>
                        </a:rPr>
                        <a:t>Ladismith</a:t>
                      </a:r>
                      <a:r>
                        <a:rPr lang="en-ZA" sz="2000" dirty="0" smtClean="0">
                          <a:latin typeface="Arial" pitchFamily="34" charset="0"/>
                          <a:cs typeface="Arial" pitchFamily="34" charset="0"/>
                        </a:rPr>
                        <a:t> Deep Borehole project </a:t>
                      </a:r>
                      <a:endParaRPr lang="en-ZA" sz="2000" dirty="0">
                        <a:latin typeface="Arial" pitchFamily="34" charset="0"/>
                        <a:cs typeface="Arial" pitchFamily="34" charset="0"/>
                      </a:endParaRPr>
                    </a:p>
                  </a:txBody>
                  <a:tcPr/>
                </a:tc>
                <a:tc>
                  <a:txBody>
                    <a:bodyPr/>
                    <a:lstStyle/>
                    <a:p>
                      <a:r>
                        <a:rPr lang="en-US" sz="2000" dirty="0" err="1" smtClean="0">
                          <a:latin typeface="Arial" pitchFamily="34" charset="0"/>
                          <a:cs typeface="Arial" pitchFamily="34" charset="0"/>
                        </a:rPr>
                        <a:t>Ladismith</a:t>
                      </a:r>
                      <a:r>
                        <a:rPr lang="en-US" sz="2000" dirty="0" smtClean="0">
                          <a:latin typeface="Arial" pitchFamily="34" charset="0"/>
                          <a:cs typeface="Arial" pitchFamily="34" charset="0"/>
                        </a:rPr>
                        <a:t> </a:t>
                      </a:r>
                      <a:endParaRPr lang="en-ZA"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TBC</a:t>
                      </a:r>
                      <a:endParaRPr lang="en-ZA" sz="2000" dirty="0">
                        <a:latin typeface="Arial" pitchFamily="34" charset="0"/>
                        <a:cs typeface="Arial" pitchFamily="34" charset="0"/>
                      </a:endParaRPr>
                    </a:p>
                  </a:txBody>
                  <a:tcPr/>
                </a:tc>
              </a:tr>
              <a:tr h="736332">
                <a:tc>
                  <a:txBody>
                    <a:bodyPr/>
                    <a:lstStyle/>
                    <a:p>
                      <a:r>
                        <a:rPr lang="en-ZA" sz="2000" dirty="0" err="1" smtClean="0">
                          <a:latin typeface="Arial" pitchFamily="34" charset="0"/>
                          <a:cs typeface="Arial" pitchFamily="34" charset="0"/>
                        </a:rPr>
                        <a:t>Swartberg</a:t>
                      </a:r>
                      <a:r>
                        <a:rPr lang="en-ZA" sz="2000" dirty="0" smtClean="0">
                          <a:latin typeface="Arial" pitchFamily="34" charset="0"/>
                          <a:cs typeface="Arial" pitchFamily="34" charset="0"/>
                        </a:rPr>
                        <a:t>  Dam</a:t>
                      </a:r>
                      <a:endParaRPr lang="en-ZA" sz="2000" dirty="0">
                        <a:latin typeface="Arial" pitchFamily="34" charset="0"/>
                        <a:cs typeface="Arial" pitchFamily="34" charset="0"/>
                      </a:endParaRPr>
                    </a:p>
                  </a:txBody>
                  <a:tcPr/>
                </a:tc>
                <a:tc>
                  <a:txBody>
                    <a:bodyPr/>
                    <a:lstStyle/>
                    <a:p>
                      <a:r>
                        <a:rPr lang="en-US" sz="2000" dirty="0" err="1" smtClean="0">
                          <a:latin typeface="Arial" pitchFamily="34" charset="0"/>
                          <a:cs typeface="Arial" pitchFamily="34" charset="0"/>
                        </a:rPr>
                        <a:t>Ladismith</a:t>
                      </a:r>
                      <a:r>
                        <a:rPr lang="en-US" sz="2000" dirty="0" smtClean="0">
                          <a:latin typeface="Arial" pitchFamily="34" charset="0"/>
                          <a:cs typeface="Arial" pitchFamily="34" charset="0"/>
                        </a:rPr>
                        <a:t> </a:t>
                      </a:r>
                      <a:endParaRPr lang="en-ZA"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R300 000 000</a:t>
                      </a:r>
                      <a:endParaRPr lang="en-ZA" sz="2000" dirty="0">
                        <a:latin typeface="Arial" pitchFamily="34" charset="0"/>
                        <a:cs typeface="Arial" pitchFamily="34" charset="0"/>
                      </a:endParaRPr>
                    </a:p>
                  </a:txBody>
                  <a:tcPr/>
                </a:tc>
              </a:tr>
              <a:tr h="736332">
                <a:tc>
                  <a:txBody>
                    <a:bodyPr/>
                    <a:lstStyle/>
                    <a:p>
                      <a:r>
                        <a:rPr lang="en-US" sz="2000" dirty="0" err="1" smtClean="0">
                          <a:latin typeface="Arial" pitchFamily="34" charset="0"/>
                          <a:cs typeface="Arial" pitchFamily="34" charset="0"/>
                        </a:rPr>
                        <a:t>Knysna</a:t>
                      </a:r>
                      <a:r>
                        <a:rPr lang="en-US" sz="2000" dirty="0" smtClean="0">
                          <a:latin typeface="Arial" pitchFamily="34" charset="0"/>
                          <a:cs typeface="Arial" pitchFamily="34" charset="0"/>
                        </a:rPr>
                        <a:t> &amp; </a:t>
                      </a:r>
                      <a:r>
                        <a:rPr lang="en-US" sz="2000" dirty="0" err="1" smtClean="0">
                          <a:latin typeface="Arial" pitchFamily="34" charset="0"/>
                          <a:cs typeface="Arial" pitchFamily="34" charset="0"/>
                        </a:rPr>
                        <a:t>Bitou</a:t>
                      </a:r>
                      <a:r>
                        <a:rPr lang="en-US" sz="2000" dirty="0" smtClean="0">
                          <a:latin typeface="Arial" pitchFamily="34" charset="0"/>
                          <a:cs typeface="Arial" pitchFamily="34" charset="0"/>
                        </a:rPr>
                        <a:t> Cross boarder water supply </a:t>
                      </a:r>
                      <a:endParaRPr lang="en-ZA" sz="2000" dirty="0">
                        <a:latin typeface="Arial" pitchFamily="34" charset="0"/>
                        <a:cs typeface="Arial" pitchFamily="34" charset="0"/>
                      </a:endParaRPr>
                    </a:p>
                  </a:txBody>
                  <a:tcPr/>
                </a:tc>
                <a:tc>
                  <a:txBody>
                    <a:bodyPr/>
                    <a:lstStyle/>
                    <a:p>
                      <a:r>
                        <a:rPr lang="en-US" sz="2000" dirty="0" err="1" smtClean="0">
                          <a:latin typeface="Arial" pitchFamily="34" charset="0"/>
                          <a:cs typeface="Arial" pitchFamily="34" charset="0"/>
                        </a:rPr>
                        <a:t>Knysna</a:t>
                      </a:r>
                      <a:endParaRPr lang="en-ZA"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TBC</a:t>
                      </a:r>
                      <a:endParaRPr lang="en-ZA" sz="2000" dirty="0">
                        <a:latin typeface="Arial" pitchFamily="34" charset="0"/>
                        <a:cs typeface="Arial" pitchFamily="34" charset="0"/>
                      </a:endParaRPr>
                    </a:p>
                  </a:txBody>
                  <a:tcPr/>
                </a:tc>
              </a:tr>
              <a:tr h="736332">
                <a:tc>
                  <a:txBody>
                    <a:bodyPr/>
                    <a:lstStyle/>
                    <a:p>
                      <a:r>
                        <a:rPr lang="en-ZA" sz="2000" dirty="0" smtClean="0">
                          <a:latin typeface="Arial" pitchFamily="34" charset="0"/>
                          <a:cs typeface="Arial" pitchFamily="34" charset="0"/>
                        </a:rPr>
                        <a:t>Blossoms Project</a:t>
                      </a:r>
                      <a:endParaRPr lang="en-ZA" sz="2000" dirty="0">
                        <a:latin typeface="Arial" pitchFamily="34" charset="0"/>
                        <a:cs typeface="Arial" pitchFamily="34" charset="0"/>
                      </a:endParaRPr>
                    </a:p>
                  </a:txBody>
                  <a:tcPr/>
                </a:tc>
                <a:tc>
                  <a:txBody>
                    <a:bodyPr/>
                    <a:lstStyle/>
                    <a:p>
                      <a:r>
                        <a:rPr lang="en-US" sz="2000" dirty="0" err="1" smtClean="0">
                          <a:latin typeface="Arial" pitchFamily="34" charset="0"/>
                          <a:cs typeface="Arial" pitchFamily="34" charset="0"/>
                        </a:rPr>
                        <a:t>Oudtshoorn</a:t>
                      </a:r>
                      <a:r>
                        <a:rPr lang="en-US" sz="2000" dirty="0" smtClean="0">
                          <a:latin typeface="Arial" pitchFamily="34" charset="0"/>
                          <a:cs typeface="Arial" pitchFamily="34" charset="0"/>
                        </a:rPr>
                        <a:t> </a:t>
                      </a:r>
                      <a:endParaRPr lang="en-ZA"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R50 000 000</a:t>
                      </a:r>
                      <a:endParaRPr lang="en-ZA" sz="2000" dirty="0">
                        <a:latin typeface="Arial" pitchFamily="34" charset="0"/>
                        <a:cs typeface="Arial" pitchFamily="34" charset="0"/>
                      </a:endParaRPr>
                    </a:p>
                  </a:txBody>
                  <a:tcPr/>
                </a:tc>
              </a:tr>
            </a:tbl>
          </a:graphicData>
        </a:graphic>
      </p:graphicFrame>
      <p:sp>
        <p:nvSpPr>
          <p:cNvPr id="4" name="Slide Number Placeholder 3"/>
          <p:cNvSpPr>
            <a:spLocks noGrp="1"/>
          </p:cNvSpPr>
          <p:nvPr>
            <p:ph type="sldNum" sz="quarter" idx="12"/>
          </p:nvPr>
        </p:nvSpPr>
        <p:spPr/>
        <p:txBody>
          <a:body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12</a:t>
            </a:fld>
            <a:endParaRPr lang="en-US" altLang="en-US" dirty="0">
              <a:solidFill>
                <a:prstClr val="black"/>
              </a:solidFill>
              <a:ea typeface="+mn-ea"/>
            </a:endParaRPr>
          </a:p>
        </p:txBody>
      </p:sp>
    </p:spTree>
    <p:extLst>
      <p:ext uri="{BB962C8B-B14F-4D97-AF65-F5344CB8AC3E}">
        <p14:creationId xmlns:p14="http://schemas.microsoft.com/office/powerpoint/2010/main" val="24527393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338"/>
            <a:ext cx="8229600" cy="652462"/>
          </a:xfrm>
        </p:spPr>
        <p:txBody>
          <a:bodyPr/>
          <a:lstStyle/>
          <a:p>
            <a:r>
              <a:rPr lang="en-US" dirty="0" smtClean="0"/>
              <a:t>Dam Levels </a:t>
            </a:r>
            <a:endParaRPr lang="en-ZA" dirty="0"/>
          </a:p>
        </p:txBody>
      </p:sp>
      <p:sp>
        <p:nvSpPr>
          <p:cNvPr id="4" name="Slide Number Placeholder 3"/>
          <p:cNvSpPr>
            <a:spLocks noGrp="1"/>
          </p:cNvSpPr>
          <p:nvPr>
            <p:ph type="sldNum" sz="quarter" idx="12"/>
          </p:nvPr>
        </p:nvSpPr>
        <p:spPr/>
        <p:txBody>
          <a:body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13</a:t>
            </a:fld>
            <a:endParaRPr lang="en-US" altLang="en-US" dirty="0">
              <a:solidFill>
                <a:prstClr val="black"/>
              </a:solidFill>
              <a:ea typeface="+mn-ea"/>
            </a:endParaRPr>
          </a:p>
        </p:txBody>
      </p:sp>
      <p:graphicFrame>
        <p:nvGraphicFramePr>
          <p:cNvPr id="5" name="Table 4"/>
          <p:cNvGraphicFramePr>
            <a:graphicFrameLocks noGrp="1"/>
          </p:cNvGraphicFramePr>
          <p:nvPr>
            <p:extLst>
              <p:ext uri="{D42A27DB-BD31-4B8C-83A1-F6EECF244321}">
                <p14:modId xmlns:p14="http://schemas.microsoft.com/office/powerpoint/2010/main" val="2898225129"/>
              </p:ext>
            </p:extLst>
          </p:nvPr>
        </p:nvGraphicFramePr>
        <p:xfrm>
          <a:off x="177799" y="857089"/>
          <a:ext cx="8661400" cy="5213510"/>
        </p:xfrm>
        <a:graphic>
          <a:graphicData uri="http://schemas.openxmlformats.org/drawingml/2006/table">
            <a:tbl>
              <a:tblPr/>
              <a:tblGrid>
                <a:gridCol w="3260566"/>
                <a:gridCol w="1137018"/>
                <a:gridCol w="103204"/>
                <a:gridCol w="1318068"/>
                <a:gridCol w="1421272"/>
                <a:gridCol w="1421272"/>
              </a:tblGrid>
              <a:tr h="868918">
                <a:tc>
                  <a:txBody>
                    <a:bodyPr/>
                    <a:lstStyle/>
                    <a:p>
                      <a:pPr algn="ctr" fontAlgn="ctr"/>
                      <a:r>
                        <a:rPr lang="en-ZA" sz="1800" b="1" i="0" u="sng" strike="noStrike">
                          <a:effectLst/>
                          <a:latin typeface="Arial"/>
                        </a:rPr>
                        <a:t>Dam</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800" b="1" i="0" u="sng" strike="noStrike">
                          <a:effectLst/>
                          <a:latin typeface="Arial"/>
                        </a:rPr>
                        <a:t>Date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ZA" sz="1800" b="1" i="0" u="sng" strike="noStrike">
                          <a:effectLst/>
                          <a:latin typeface="Arial"/>
                        </a:rPr>
                        <a:t>% Full This Week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fontAlgn="ctr"/>
                      <a:r>
                        <a:rPr lang="en-ZA" sz="1800" b="1" i="0" u="sng" strike="noStrike">
                          <a:effectLst/>
                          <a:latin typeface="Arial"/>
                        </a:rPr>
                        <a:t>% Full Last Week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800" b="1" i="0" u="sng" strike="noStrike">
                          <a:effectLst/>
                          <a:latin typeface="Arial"/>
                        </a:rPr>
                        <a:t>% Full Last Year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68918">
                <a:tc gridSpan="6">
                  <a:txBody>
                    <a:bodyPr/>
                    <a:lstStyle/>
                    <a:p>
                      <a:pPr algn="ctr" fontAlgn="ctr"/>
                      <a:r>
                        <a:rPr lang="en-ZA" sz="1800" b="1" i="0" u="none" strike="noStrike">
                          <a:solidFill>
                            <a:srgbClr val="FF0000"/>
                          </a:solidFill>
                          <a:effectLst/>
                          <a:latin typeface="Arial"/>
                        </a:rPr>
                        <a:t>Cape Town System Dams Consist of : Wemmershoek-; Voëlvlei-; Steenbras Upper and Lower- ; Theewaterskloof Dam and Berg River Dam</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579279">
                <a:tc>
                  <a:txBody>
                    <a:bodyPr/>
                    <a:lstStyle/>
                    <a:p>
                      <a:pPr algn="l" fontAlgn="b"/>
                      <a:r>
                        <a:rPr lang="en-US" sz="1800" b="1" i="1" u="none" strike="noStrike">
                          <a:effectLst/>
                          <a:latin typeface="Arial"/>
                        </a:rPr>
                        <a:t>Cape Town System Dams (Combined)</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ZA" sz="1800" b="0" i="0" u="none" strike="noStrike">
                          <a:effectLst/>
                          <a:latin typeface="Arial"/>
                        </a:rPr>
                        <a:t>23/11/2020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ZA" sz="1800" b="1" i="1" u="none" strike="noStrike">
                        <a:solidFill>
                          <a:srgbClr val="0000FF"/>
                        </a:solidFill>
                        <a:effectLst/>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1" u="none" strike="noStrike">
                          <a:solidFill>
                            <a:srgbClr val="0000FF"/>
                          </a:solidFill>
                          <a:effectLst/>
                          <a:latin typeface="Arial"/>
                        </a:rPr>
                        <a:t>98,78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1" u="none" strike="noStrike">
                          <a:solidFill>
                            <a:srgbClr val="0000FF"/>
                          </a:solidFill>
                          <a:effectLst/>
                          <a:latin typeface="Arial"/>
                        </a:rPr>
                        <a:t>99,34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0" u="none" strike="noStrike">
                          <a:solidFill>
                            <a:srgbClr val="FF6600"/>
                          </a:solidFill>
                          <a:effectLst/>
                          <a:latin typeface="Arial"/>
                        </a:rPr>
                        <a:t>82,62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9279">
                <a:tc>
                  <a:txBody>
                    <a:bodyPr/>
                    <a:lstStyle/>
                    <a:p>
                      <a:pPr algn="l" fontAlgn="b"/>
                      <a:r>
                        <a:rPr lang="en-ZA" sz="1800" b="1" i="1" u="none" strike="noStrike">
                          <a:effectLst/>
                          <a:latin typeface="Arial"/>
                        </a:rPr>
                        <a:t>Berg River Catchment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ZA" sz="1800" b="0" i="0" u="none" strike="noStrike">
                          <a:effectLst/>
                          <a:latin typeface="Arial"/>
                        </a:rPr>
                        <a:t>23/11/2020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ZA" sz="1800" b="1" i="1" u="none" strike="noStrike">
                        <a:solidFill>
                          <a:srgbClr val="0000FF"/>
                        </a:solidFill>
                        <a:effectLst/>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1" u="none" strike="noStrike">
                          <a:solidFill>
                            <a:srgbClr val="0000FF"/>
                          </a:solidFill>
                          <a:effectLst/>
                          <a:latin typeface="Arial"/>
                        </a:rPr>
                        <a:t>96,91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1" u="none" strike="noStrike">
                          <a:solidFill>
                            <a:srgbClr val="0000FF"/>
                          </a:solidFill>
                          <a:effectLst/>
                          <a:latin typeface="Arial"/>
                        </a:rPr>
                        <a:t>97,62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1" u="none" strike="noStrike">
                          <a:solidFill>
                            <a:srgbClr val="0000FF"/>
                          </a:solidFill>
                          <a:effectLst/>
                          <a:latin typeface="Arial"/>
                        </a:rPr>
                        <a:t>92,96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9279">
                <a:tc>
                  <a:txBody>
                    <a:bodyPr/>
                    <a:lstStyle/>
                    <a:p>
                      <a:pPr algn="l" fontAlgn="b"/>
                      <a:r>
                        <a:rPr lang="en-ZA" sz="1800" b="1" i="1" u="none" strike="noStrike">
                          <a:effectLst/>
                          <a:latin typeface="Arial"/>
                        </a:rPr>
                        <a:t>Breede River Catchment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ZA" sz="1800" b="0" i="0" u="none" strike="noStrike">
                          <a:effectLst/>
                          <a:latin typeface="Arial"/>
                        </a:rPr>
                        <a:t>23/11/2020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ZA" sz="1800" b="1" i="0" u="none" strike="noStrike">
                        <a:solidFill>
                          <a:srgbClr val="FF6600"/>
                        </a:solidFill>
                        <a:effectLst/>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0" u="none" strike="noStrike">
                          <a:solidFill>
                            <a:srgbClr val="FF6600"/>
                          </a:solidFill>
                          <a:effectLst/>
                          <a:latin typeface="Arial"/>
                        </a:rPr>
                        <a:t>84,56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0" u="none" strike="noStrike">
                          <a:solidFill>
                            <a:srgbClr val="FF6600"/>
                          </a:solidFill>
                          <a:effectLst/>
                          <a:latin typeface="Arial"/>
                        </a:rPr>
                        <a:t>85,07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0" u="none" strike="noStrike">
                          <a:solidFill>
                            <a:srgbClr val="FF6600"/>
                          </a:solidFill>
                          <a:effectLst/>
                          <a:latin typeface="Arial"/>
                        </a:rPr>
                        <a:t>64,07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9279">
                <a:tc>
                  <a:txBody>
                    <a:bodyPr/>
                    <a:lstStyle/>
                    <a:p>
                      <a:pPr algn="l" fontAlgn="b"/>
                      <a:r>
                        <a:rPr lang="en-ZA" sz="1800" b="1" i="1" u="none" strike="noStrike">
                          <a:effectLst/>
                          <a:latin typeface="Arial"/>
                        </a:rPr>
                        <a:t>Gouritz River Catchment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ZA" sz="1800" b="0" i="0" u="none" strike="noStrike">
                          <a:effectLst/>
                          <a:latin typeface="Arial"/>
                        </a:rPr>
                        <a:t>23/11/2020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ZA" sz="1800" b="1" i="0" u="none" strike="noStrike">
                        <a:solidFill>
                          <a:srgbClr val="FF0000"/>
                        </a:solidFill>
                        <a:effectLst/>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0" u="none" strike="noStrike">
                          <a:solidFill>
                            <a:srgbClr val="FF0000"/>
                          </a:solidFill>
                          <a:effectLst/>
                          <a:latin typeface="Arial"/>
                        </a:rPr>
                        <a:t>24,45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0" u="none" strike="noStrike">
                          <a:solidFill>
                            <a:srgbClr val="FF0000"/>
                          </a:solidFill>
                          <a:effectLst/>
                          <a:latin typeface="Arial"/>
                        </a:rPr>
                        <a:t>24,04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0" u="none" strike="noStrike">
                          <a:solidFill>
                            <a:srgbClr val="FF0000"/>
                          </a:solidFill>
                          <a:effectLst/>
                          <a:latin typeface="Arial"/>
                        </a:rPr>
                        <a:t>17,94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9279">
                <a:tc>
                  <a:txBody>
                    <a:bodyPr/>
                    <a:lstStyle/>
                    <a:p>
                      <a:pPr algn="l" fontAlgn="b"/>
                      <a:r>
                        <a:rPr lang="en-ZA" sz="1800" b="1" i="1" u="none" strike="noStrike">
                          <a:effectLst/>
                          <a:latin typeface="Arial"/>
                        </a:rPr>
                        <a:t>Olifants / Doorn River Catchment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ZA" sz="1800" b="0" i="0" u="none" strike="noStrike">
                          <a:effectLst/>
                          <a:latin typeface="Arial"/>
                        </a:rPr>
                        <a:t>23/11/2020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ZA" sz="1800" b="1" i="1" u="none" strike="noStrike">
                        <a:solidFill>
                          <a:srgbClr val="0000FF"/>
                        </a:solidFill>
                        <a:effectLst/>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1" u="none" strike="noStrike">
                          <a:solidFill>
                            <a:srgbClr val="0000FF"/>
                          </a:solidFill>
                          <a:effectLst/>
                          <a:latin typeface="Arial"/>
                        </a:rPr>
                        <a:t>94,60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1" u="none" strike="noStrike">
                          <a:solidFill>
                            <a:srgbClr val="0000FF"/>
                          </a:solidFill>
                          <a:effectLst/>
                          <a:latin typeface="Arial"/>
                        </a:rPr>
                        <a:t>96,40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0" u="none" strike="noStrike">
                          <a:solidFill>
                            <a:srgbClr val="FF6600"/>
                          </a:solidFill>
                          <a:effectLst/>
                          <a:latin typeface="Arial"/>
                        </a:rPr>
                        <a:t>82,69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9279">
                <a:tc>
                  <a:txBody>
                    <a:bodyPr/>
                    <a:lstStyle/>
                    <a:p>
                      <a:pPr algn="l" fontAlgn="b"/>
                      <a:r>
                        <a:rPr lang="en-US" sz="1800" b="1" i="1" u="none" strike="noStrike">
                          <a:effectLst/>
                          <a:latin typeface="Arial"/>
                        </a:rPr>
                        <a:t>Western Cape State of Dams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ZA" sz="1800" b="0" i="0" u="none" strike="noStrike">
                          <a:effectLst/>
                          <a:latin typeface="Arial"/>
                        </a:rPr>
                        <a:t>23/11/2020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ZA" sz="1800" b="1" i="0" u="none" strike="noStrike">
                        <a:solidFill>
                          <a:srgbClr val="FF6600"/>
                        </a:solidFill>
                        <a:effectLst/>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0" u="none" strike="noStrike">
                          <a:solidFill>
                            <a:srgbClr val="FF6600"/>
                          </a:solidFill>
                          <a:effectLst/>
                          <a:latin typeface="Arial"/>
                        </a:rPr>
                        <a:t>79,47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0" u="none" strike="noStrike">
                          <a:solidFill>
                            <a:srgbClr val="FF6600"/>
                          </a:solidFill>
                          <a:effectLst/>
                          <a:latin typeface="Arial"/>
                        </a:rPr>
                        <a:t>80,03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800" b="1" i="0" u="none" strike="noStrike" dirty="0">
                          <a:solidFill>
                            <a:srgbClr val="FF6600"/>
                          </a:solidFill>
                          <a:effectLst/>
                          <a:latin typeface="Arial"/>
                        </a:rPr>
                        <a:t>65,23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899341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0312"/>
            <a:ext cx="8229600" cy="1143000"/>
          </a:xfrm>
        </p:spPr>
        <p:txBody>
          <a:bodyPr/>
          <a:lstStyle/>
          <a:p>
            <a:r>
              <a:rPr lang="en-ZA" sz="4400" b="1" dirty="0"/>
              <a:t>Thank you</a:t>
            </a:r>
          </a:p>
        </p:txBody>
      </p:sp>
      <p:sp>
        <p:nvSpPr>
          <p:cNvPr id="3" name="Slide Number Placeholder 2"/>
          <p:cNvSpPr>
            <a:spLocks noGrp="1"/>
          </p:cNvSpPr>
          <p:nvPr>
            <p:ph type="sldNum" sz="quarter" idx="12"/>
          </p:nvPr>
        </p:nvSpPr>
        <p:spPr/>
        <p:txBody>
          <a:bodyPr/>
          <a:lstStyle/>
          <a:p>
            <a:pPr defTabSz="914400" fontAlgn="auto">
              <a:spcBef>
                <a:spcPts val="0"/>
              </a:spcBef>
              <a:spcAft>
                <a:spcPts val="0"/>
              </a:spcAft>
              <a:defRPr/>
            </a:pPr>
            <a:fld id="{6E6B949B-FF25-4512-A6F3-1B8E765DDD27}" type="slidenum">
              <a:rPr lang="en-US" altLang="en-US" smtClean="0">
                <a:solidFill>
                  <a:prstClr val="black"/>
                </a:solidFill>
                <a:ea typeface="+mn-ea"/>
              </a:rPr>
              <a:pPr defTabSz="914400" fontAlgn="auto">
                <a:spcBef>
                  <a:spcPts val="0"/>
                </a:spcBef>
                <a:spcAft>
                  <a:spcPts val="0"/>
                </a:spcAft>
                <a:defRPr/>
              </a:pPr>
              <a:t>14</a:t>
            </a:fld>
            <a:endParaRPr lang="en-US" altLang="en-US" dirty="0">
              <a:solidFill>
                <a:prstClr val="black"/>
              </a:solidFill>
              <a:ea typeface="+mn-ea"/>
            </a:endParaRPr>
          </a:p>
        </p:txBody>
      </p:sp>
    </p:spTree>
    <p:extLst>
      <p:ext uri="{BB962C8B-B14F-4D97-AF65-F5344CB8AC3E}">
        <p14:creationId xmlns:p14="http://schemas.microsoft.com/office/powerpoint/2010/main" val="899351867"/>
      </p:ext>
    </p:extLst>
  </p:cSld>
  <p:clrMapOvr>
    <a:masterClrMapping/>
  </p:clrMapOvr>
  <p:timing>
    <p:tnLst>
      <p:par>
        <p:cTn id="1" dur="indefinite" restart="never" nodeType="tmRoot"/>
      </p:par>
    </p:tnLst>
  </p:timing>
</p:sld>
</file>

<file path=ppt/theme/theme1.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11262</TotalTime>
  <Words>897</Words>
  <Application>Microsoft Office PowerPoint</Application>
  <PresentationFormat>On-screen Show (4:3)</PresentationFormat>
  <Paragraphs>217</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13_Office Theme</vt:lpstr>
      <vt:lpstr>PowerPoint Presentation</vt:lpstr>
      <vt:lpstr>GARDEN ROUTE DISTRICT OVERVIEW</vt:lpstr>
      <vt:lpstr>DWS CONTRIBUTION TO THE GARDEN ROUTE</vt:lpstr>
      <vt:lpstr>(B). INFRASTRUCTURE BUILD PROGRAMMES </vt:lpstr>
      <vt:lpstr>Garden route district municipality</vt:lpstr>
      <vt:lpstr>2020/21 Regional Bulk Infrastructure Grant Allocations </vt:lpstr>
      <vt:lpstr>2020/21 Water Service Infrastructure Grant Allocations </vt:lpstr>
      <vt:lpstr>2019/20 Water Service Infrastructure Grant projects to be completed during 2020/21</vt:lpstr>
      <vt:lpstr>Drought intervention</vt:lpstr>
      <vt:lpstr>WATER TANKS ALLOCATED TO THE GARDEN ROUTE AS PART OF COVID-19 INTERVENTION </vt:lpstr>
      <vt:lpstr>COVID-19 PHASE 2</vt:lpstr>
      <vt:lpstr>Proposed New RBIG Projects</vt:lpstr>
      <vt:lpstr>Dam Levels </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Johan Maree</dc:creator>
  <cp:lastModifiedBy>mercy</cp:lastModifiedBy>
  <cp:revision>1171</cp:revision>
  <dcterms:created xsi:type="dcterms:W3CDTF">2012-08-01T10:33:21Z</dcterms:created>
  <dcterms:modified xsi:type="dcterms:W3CDTF">2020-11-24T09:36:22Z</dcterms:modified>
</cp:coreProperties>
</file>