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5" r:id="rId3"/>
  </p:sldMasterIdLst>
  <p:notesMasterIdLst>
    <p:notesMasterId r:id="rId20"/>
  </p:notesMasterIdLst>
  <p:sldIdLst>
    <p:sldId id="383" r:id="rId4"/>
    <p:sldId id="1667" r:id="rId5"/>
    <p:sldId id="1668" r:id="rId6"/>
    <p:sldId id="408" r:id="rId7"/>
    <p:sldId id="410" r:id="rId8"/>
    <p:sldId id="409" r:id="rId9"/>
    <p:sldId id="411" r:id="rId10"/>
    <p:sldId id="412" r:id="rId11"/>
    <p:sldId id="413" r:id="rId12"/>
    <p:sldId id="414" r:id="rId13"/>
    <p:sldId id="1666" r:id="rId14"/>
    <p:sldId id="417" r:id="rId15"/>
    <p:sldId id="404" r:id="rId16"/>
    <p:sldId id="1670" r:id="rId17"/>
    <p:sldId id="406" r:id="rId18"/>
    <p:sldId id="399" r:id="rId1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Jordan" initials="R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FF99CC"/>
    <a:srgbClr val="FF6699"/>
    <a:srgbClr val="FF00FF"/>
    <a:srgbClr val="F9E5F6"/>
    <a:srgbClr val="4F81BD"/>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172" autoAdjust="0"/>
    <p:restoredTop sz="94660"/>
  </p:normalViewPr>
  <p:slideViewPr>
    <p:cSldViewPr>
      <p:cViewPr>
        <p:scale>
          <a:sx n="76" d="100"/>
          <a:sy n="76" d="100"/>
        </p:scale>
        <p:origin x="-1620"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48C7-4AA7-97D0-4D2FB2FD20A0}"/>
              </c:ext>
            </c:extLst>
          </c:dPt>
          <c:dPt>
            <c:idx val="1"/>
            <c:bubble3D val="0"/>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48C7-4AA7-97D0-4D2FB2FD20A0}"/>
              </c:ext>
            </c:extLst>
          </c:dPt>
          <c:dPt>
            <c:idx val="2"/>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48C7-4AA7-97D0-4D2FB2FD20A0}"/>
              </c:ext>
            </c:extLst>
          </c:dPt>
          <c:dPt>
            <c:idx val="3"/>
            <c:bubble3D val="0"/>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48C7-4AA7-97D0-4D2FB2FD20A0}"/>
              </c:ext>
            </c:extLst>
          </c:dPt>
          <c:dPt>
            <c:idx val="4"/>
            <c:bubble3D val="0"/>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48C7-4AA7-97D0-4D2FB2FD20A0}"/>
              </c:ext>
            </c:extLst>
          </c:dPt>
          <c:dPt>
            <c:idx val="5"/>
            <c:bubble3D val="0"/>
            <c:explosion val="25"/>
            <c:spPr>
              <a:solidFill>
                <a:schemeClr val="accent6"/>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B-48C7-4AA7-97D0-4D2FB2FD20A0}"/>
              </c:ext>
            </c:extLst>
          </c:dPt>
          <c:dPt>
            <c:idx val="6"/>
            <c:bubble3D val="0"/>
            <c:spPr>
              <a:solidFill>
                <a:schemeClr val="accent1">
                  <a:lumMod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D-48C7-4AA7-97D0-4D2FB2FD20A0}"/>
              </c:ext>
            </c:extLst>
          </c:dPt>
          <c:dPt>
            <c:idx val="7"/>
            <c:bubble3D val="0"/>
            <c:spPr>
              <a:solidFill>
                <a:schemeClr val="accent2">
                  <a:lumMod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F-48C7-4AA7-97D0-4D2FB2FD20A0}"/>
              </c:ext>
            </c:extLst>
          </c:dPt>
          <c:dLbls>
            <c:dLbl>
              <c:idx val="5"/>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Sheet8!$S$24:$S$31</c:f>
              <c:strCache>
                <c:ptCount val="8"/>
                <c:pt idx="0">
                  <c:v>City of Cape Town</c:v>
                </c:pt>
                <c:pt idx="1">
                  <c:v>Departmental </c:v>
                </c:pt>
                <c:pt idx="2">
                  <c:v>Cape Winelands</c:v>
                </c:pt>
                <c:pt idx="3">
                  <c:v>Overberg</c:v>
                </c:pt>
                <c:pt idx="4">
                  <c:v>Central Karoo</c:v>
                </c:pt>
                <c:pt idx="5">
                  <c:v>Garden Route</c:v>
                </c:pt>
                <c:pt idx="6">
                  <c:v>West Coast</c:v>
                </c:pt>
                <c:pt idx="7">
                  <c:v>OPSCAP/EEDBS/INDI</c:v>
                </c:pt>
              </c:strCache>
            </c:strRef>
          </c:cat>
          <c:val>
            <c:numRef>
              <c:f>Sheet8!$T$24:$T$31</c:f>
              <c:numCache>
                <c:formatCode>0%</c:formatCode>
                <c:ptCount val="8"/>
                <c:pt idx="0">
                  <c:v>0.13539001662029171</c:v>
                </c:pt>
                <c:pt idx="1">
                  <c:v>0.26845211124882179</c:v>
                </c:pt>
                <c:pt idx="2">
                  <c:v>9.7650848067338231E-2</c:v>
                </c:pt>
                <c:pt idx="3">
                  <c:v>0.10123684063096171</c:v>
                </c:pt>
                <c:pt idx="4">
                  <c:v>0</c:v>
                </c:pt>
                <c:pt idx="5">
                  <c:v>0.21059462509005525</c:v>
                </c:pt>
                <c:pt idx="6">
                  <c:v>8.2890141935915068E-2</c:v>
                </c:pt>
                <c:pt idx="7">
                  <c:v>0.10378541640661627</c:v>
                </c:pt>
              </c:numCache>
            </c:numRef>
          </c:val>
          <c:extLst xmlns:c16r2="http://schemas.microsoft.com/office/drawing/2015/06/chart">
            <c:ext xmlns:c16="http://schemas.microsoft.com/office/drawing/2014/chart" uri="{C3380CC4-5D6E-409C-BE32-E72D297353CC}">
              <c16:uniqueId val="{00000010-48C7-4AA7-97D0-4D2FB2FD20A0}"/>
            </c:ext>
          </c:extLst>
        </c:ser>
        <c:dLbls>
          <c:dLblPos val="bestFit"/>
          <c:showLegendKey val="0"/>
          <c:showVal val="1"/>
          <c:showCatName val="0"/>
          <c:showSerName val="0"/>
          <c:showPercent val="0"/>
          <c:showBubbleSize val="0"/>
          <c:showLeaderLines val="1"/>
        </c:dLbls>
      </c:pie3DChart>
      <c:spPr>
        <a:noFill/>
        <a:ln>
          <a:noFill/>
        </a:ln>
        <a:effectLst/>
      </c:spPr>
    </c:plotArea>
    <c:legend>
      <c:legendPos val="b"/>
      <c:legendEntry>
        <c:idx val="5"/>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7.0308060719214222E-2"/>
          <c:y val="0.81652931370270865"/>
          <c:w val="0.87828422220418323"/>
          <c:h val="0.1667188056128912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ZA"/>
              <a:t>GRD</a:t>
            </a:r>
            <a:r>
              <a:rPr lang="en-ZA" baseline="0"/>
              <a:t> HSDG+ISUP Allocation</a:t>
            </a:r>
            <a:endParaRPr lang="en-ZA"/>
          </a:p>
        </c:rich>
      </c:tx>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Sheet8!$C$2</c:f>
              <c:strCache>
                <c:ptCount val="1"/>
                <c:pt idx="0">
                  <c:v>20/21</c:v>
                </c:pt>
              </c:strCache>
            </c:strRef>
          </c:tx>
          <c:spPr>
            <a:solidFill>
              <a:schemeClr val="accent1"/>
            </a:solidFill>
            <a:ln>
              <a:noFill/>
            </a:ln>
            <a:effectLst/>
            <a:sp3d/>
          </c:spPr>
          <c:invertIfNegative val="0"/>
          <c:cat>
            <c:strRef>
              <c:f>Sheet8!$B$3:$B$9</c:f>
              <c:strCache>
                <c:ptCount val="7"/>
                <c:pt idx="0">
                  <c:v>Bitou</c:v>
                </c:pt>
                <c:pt idx="1">
                  <c:v>George</c:v>
                </c:pt>
                <c:pt idx="2">
                  <c:v>Knysna</c:v>
                </c:pt>
                <c:pt idx="3">
                  <c:v>Mossel Bay</c:v>
                </c:pt>
                <c:pt idx="4">
                  <c:v>Hessequa</c:v>
                </c:pt>
                <c:pt idx="5">
                  <c:v>Kannaland</c:v>
                </c:pt>
                <c:pt idx="6">
                  <c:v>Oudsthoorn</c:v>
                </c:pt>
              </c:strCache>
            </c:strRef>
          </c:cat>
          <c:val>
            <c:numRef>
              <c:f>Sheet8!$C$3:$C$9</c:f>
              <c:numCache>
                <c:formatCode>General</c:formatCode>
                <c:ptCount val="7"/>
                <c:pt idx="0">
                  <c:v>35866</c:v>
                </c:pt>
                <c:pt idx="1">
                  <c:v>140400</c:v>
                </c:pt>
                <c:pt idx="2">
                  <c:v>76265</c:v>
                </c:pt>
                <c:pt idx="3">
                  <c:v>175198</c:v>
                </c:pt>
                <c:pt idx="4">
                  <c:v>9700</c:v>
                </c:pt>
                <c:pt idx="5">
                  <c:v>23750</c:v>
                </c:pt>
                <c:pt idx="6">
                  <c:v>37820</c:v>
                </c:pt>
              </c:numCache>
            </c:numRef>
          </c:val>
          <c:extLst xmlns:c16r2="http://schemas.microsoft.com/office/drawing/2015/06/chart">
            <c:ext xmlns:c16="http://schemas.microsoft.com/office/drawing/2014/chart" uri="{C3380CC4-5D6E-409C-BE32-E72D297353CC}">
              <c16:uniqueId val="{00000000-2A5D-47C6-BAA7-3AF3DFA31B38}"/>
            </c:ext>
          </c:extLst>
        </c:ser>
        <c:ser>
          <c:idx val="1"/>
          <c:order val="1"/>
          <c:tx>
            <c:strRef>
              <c:f>Sheet8!$D$2</c:f>
              <c:strCache>
                <c:ptCount val="1"/>
                <c:pt idx="0">
                  <c:v>21/22</c:v>
                </c:pt>
              </c:strCache>
            </c:strRef>
          </c:tx>
          <c:spPr>
            <a:solidFill>
              <a:schemeClr val="accent2"/>
            </a:solidFill>
            <a:ln>
              <a:noFill/>
            </a:ln>
            <a:effectLst/>
            <a:sp3d/>
          </c:spPr>
          <c:invertIfNegative val="0"/>
          <c:cat>
            <c:strRef>
              <c:f>Sheet8!$B$3:$B$9</c:f>
              <c:strCache>
                <c:ptCount val="7"/>
                <c:pt idx="0">
                  <c:v>Bitou</c:v>
                </c:pt>
                <c:pt idx="1">
                  <c:v>George</c:v>
                </c:pt>
                <c:pt idx="2">
                  <c:v>Knysna</c:v>
                </c:pt>
                <c:pt idx="3">
                  <c:v>Mossel Bay</c:v>
                </c:pt>
                <c:pt idx="4">
                  <c:v>Hessequa</c:v>
                </c:pt>
                <c:pt idx="5">
                  <c:v>Kannaland</c:v>
                </c:pt>
                <c:pt idx="6">
                  <c:v>Oudsthoorn</c:v>
                </c:pt>
              </c:strCache>
            </c:strRef>
          </c:cat>
          <c:val>
            <c:numRef>
              <c:f>Sheet8!$D$3:$D$9</c:f>
              <c:numCache>
                <c:formatCode>General</c:formatCode>
                <c:ptCount val="7"/>
                <c:pt idx="0">
                  <c:v>24160</c:v>
                </c:pt>
                <c:pt idx="1">
                  <c:v>111130</c:v>
                </c:pt>
                <c:pt idx="2">
                  <c:v>45657</c:v>
                </c:pt>
                <c:pt idx="3">
                  <c:v>183504</c:v>
                </c:pt>
                <c:pt idx="4">
                  <c:v>44880</c:v>
                </c:pt>
                <c:pt idx="5">
                  <c:v>6100</c:v>
                </c:pt>
                <c:pt idx="6">
                  <c:v>13000</c:v>
                </c:pt>
              </c:numCache>
            </c:numRef>
          </c:val>
          <c:extLst xmlns:c16r2="http://schemas.microsoft.com/office/drawing/2015/06/chart">
            <c:ext xmlns:c16="http://schemas.microsoft.com/office/drawing/2014/chart" uri="{C3380CC4-5D6E-409C-BE32-E72D297353CC}">
              <c16:uniqueId val="{00000001-2A5D-47C6-BAA7-3AF3DFA31B38}"/>
            </c:ext>
          </c:extLst>
        </c:ser>
        <c:dLbls>
          <c:showLegendKey val="0"/>
          <c:showVal val="0"/>
          <c:showCatName val="0"/>
          <c:showSerName val="0"/>
          <c:showPercent val="0"/>
          <c:showBubbleSize val="0"/>
        </c:dLbls>
        <c:gapWidth val="150"/>
        <c:shape val="box"/>
        <c:axId val="92950016"/>
        <c:axId val="122798656"/>
        <c:axId val="0"/>
      </c:bar3DChart>
      <c:catAx>
        <c:axId val="929500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2798656"/>
        <c:crosses val="autoZero"/>
        <c:auto val="1"/>
        <c:lblAlgn val="ctr"/>
        <c:lblOffset val="100"/>
        <c:noMultiLvlLbl val="0"/>
      </c:catAx>
      <c:valAx>
        <c:axId val="1227986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 '000</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9500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1CE6AE-FCA7-4C82-96E4-F365AB86A64E}" type="doc">
      <dgm:prSet loTypeId="urn:microsoft.com/office/officeart/2005/8/layout/default" loCatId="list" qsTypeId="urn:microsoft.com/office/officeart/2005/8/quickstyle/3d1" qsCatId="3D" csTypeId="urn:microsoft.com/office/officeart/2005/8/colors/colorful2" csCatId="colorful" phldr="1"/>
      <dgm:spPr/>
      <dgm:t>
        <a:bodyPr/>
        <a:lstStyle/>
        <a:p>
          <a:endParaRPr lang="en-ZA"/>
        </a:p>
      </dgm:t>
    </dgm:pt>
    <dgm:pt modelId="{73DB4511-5870-4AAD-B1A6-D4D7CCC633DB}">
      <dgm:prSet phldrT="[Text]" custT="1"/>
      <dgm:spPr/>
      <dgm:t>
        <a:bodyPr/>
        <a:lstStyle/>
        <a:p>
          <a:r>
            <a:rPr lang="en-ZA" sz="2000" dirty="0"/>
            <a:t>Downscale Top Structures</a:t>
          </a:r>
        </a:p>
      </dgm:t>
    </dgm:pt>
    <dgm:pt modelId="{EFF5CAA9-AD4A-48FA-B454-557165D0A90B}" type="parTrans" cxnId="{EDF95860-9136-40C3-B94A-CF078393CA5F}">
      <dgm:prSet/>
      <dgm:spPr/>
      <dgm:t>
        <a:bodyPr/>
        <a:lstStyle/>
        <a:p>
          <a:endParaRPr lang="en-ZA"/>
        </a:p>
      </dgm:t>
    </dgm:pt>
    <dgm:pt modelId="{D41F0914-7F1A-43EC-8705-D087D854B689}" type="sibTrans" cxnId="{EDF95860-9136-40C3-B94A-CF078393CA5F}">
      <dgm:prSet/>
      <dgm:spPr/>
      <dgm:t>
        <a:bodyPr/>
        <a:lstStyle/>
        <a:p>
          <a:endParaRPr lang="en-ZA"/>
        </a:p>
      </dgm:t>
    </dgm:pt>
    <dgm:pt modelId="{B33222F9-1E96-4928-B516-4FB2B49EF656}">
      <dgm:prSet phldrT="[Text]" custT="1"/>
      <dgm:spPr/>
      <dgm:t>
        <a:bodyPr/>
        <a:lstStyle/>
        <a:p>
          <a:r>
            <a:rPr lang="en-ZA" sz="2000" dirty="0"/>
            <a:t>Prioritise Sites</a:t>
          </a:r>
        </a:p>
      </dgm:t>
    </dgm:pt>
    <dgm:pt modelId="{F3B3D285-0401-4881-8E03-260961E69A40}" type="parTrans" cxnId="{4D91A359-9075-4CD2-A5CA-85811343BF25}">
      <dgm:prSet/>
      <dgm:spPr/>
      <dgm:t>
        <a:bodyPr/>
        <a:lstStyle/>
        <a:p>
          <a:endParaRPr lang="en-ZA"/>
        </a:p>
      </dgm:t>
    </dgm:pt>
    <dgm:pt modelId="{B0DF5B70-FC55-4967-82ED-664CC537471E}" type="sibTrans" cxnId="{4D91A359-9075-4CD2-A5CA-85811343BF25}">
      <dgm:prSet/>
      <dgm:spPr/>
      <dgm:t>
        <a:bodyPr/>
        <a:lstStyle/>
        <a:p>
          <a:endParaRPr lang="en-ZA"/>
        </a:p>
      </dgm:t>
    </dgm:pt>
    <dgm:pt modelId="{D5CA4D38-9026-4189-A246-44427CCBFCF6}">
      <dgm:prSet phldrT="[Text]" custT="1"/>
      <dgm:spPr/>
      <dgm:t>
        <a:bodyPr/>
        <a:lstStyle/>
        <a:p>
          <a:r>
            <a:rPr lang="en-ZA" sz="2000" dirty="0"/>
            <a:t>Shift to densification </a:t>
          </a:r>
        </a:p>
      </dgm:t>
    </dgm:pt>
    <dgm:pt modelId="{4B33D89E-01E8-4BD4-9A8E-2DE80A3A1941}" type="parTrans" cxnId="{61160BD7-7F8E-457C-9C29-F7077FC659E1}">
      <dgm:prSet/>
      <dgm:spPr/>
      <dgm:t>
        <a:bodyPr/>
        <a:lstStyle/>
        <a:p>
          <a:endParaRPr lang="en-ZA"/>
        </a:p>
      </dgm:t>
    </dgm:pt>
    <dgm:pt modelId="{E921B2BE-0B0B-4F8F-8896-5F14C0892DF4}" type="sibTrans" cxnId="{61160BD7-7F8E-457C-9C29-F7077FC659E1}">
      <dgm:prSet/>
      <dgm:spPr/>
      <dgm:t>
        <a:bodyPr/>
        <a:lstStyle/>
        <a:p>
          <a:endParaRPr lang="en-ZA"/>
        </a:p>
      </dgm:t>
    </dgm:pt>
    <dgm:pt modelId="{52176818-6059-458B-B5D3-1AB6F96767A3}" type="pres">
      <dgm:prSet presAssocID="{A51CE6AE-FCA7-4C82-96E4-F365AB86A64E}" presName="diagram" presStyleCnt="0">
        <dgm:presLayoutVars>
          <dgm:dir/>
          <dgm:resizeHandles val="exact"/>
        </dgm:presLayoutVars>
      </dgm:prSet>
      <dgm:spPr/>
      <dgm:t>
        <a:bodyPr/>
        <a:lstStyle/>
        <a:p>
          <a:endParaRPr lang="en-ZA"/>
        </a:p>
      </dgm:t>
    </dgm:pt>
    <dgm:pt modelId="{EC608886-4B44-41B0-A7E1-EE1A0130BB9F}" type="pres">
      <dgm:prSet presAssocID="{73DB4511-5870-4AAD-B1A6-D4D7CCC633DB}" presName="node" presStyleLbl="node1" presStyleIdx="0" presStyleCnt="3">
        <dgm:presLayoutVars>
          <dgm:bulletEnabled val="1"/>
        </dgm:presLayoutVars>
      </dgm:prSet>
      <dgm:spPr/>
      <dgm:t>
        <a:bodyPr/>
        <a:lstStyle/>
        <a:p>
          <a:endParaRPr lang="en-ZA"/>
        </a:p>
      </dgm:t>
    </dgm:pt>
    <dgm:pt modelId="{2E50FF81-250A-4300-B2FA-96AEE941532E}" type="pres">
      <dgm:prSet presAssocID="{D41F0914-7F1A-43EC-8705-D087D854B689}" presName="sibTrans" presStyleCnt="0"/>
      <dgm:spPr/>
    </dgm:pt>
    <dgm:pt modelId="{CBE93FB9-2944-4B18-80C9-2D9C953EBEDD}" type="pres">
      <dgm:prSet presAssocID="{B33222F9-1E96-4928-B516-4FB2B49EF656}" presName="node" presStyleLbl="node1" presStyleIdx="1" presStyleCnt="3">
        <dgm:presLayoutVars>
          <dgm:bulletEnabled val="1"/>
        </dgm:presLayoutVars>
      </dgm:prSet>
      <dgm:spPr/>
      <dgm:t>
        <a:bodyPr/>
        <a:lstStyle/>
        <a:p>
          <a:endParaRPr lang="en-ZA"/>
        </a:p>
      </dgm:t>
    </dgm:pt>
    <dgm:pt modelId="{D3004DDF-80D0-4E88-A9F7-D0D1A7DBB779}" type="pres">
      <dgm:prSet presAssocID="{B0DF5B70-FC55-4967-82ED-664CC537471E}" presName="sibTrans" presStyleCnt="0"/>
      <dgm:spPr/>
    </dgm:pt>
    <dgm:pt modelId="{8B237112-79D7-49F1-8E22-CDDC3ABB8717}" type="pres">
      <dgm:prSet presAssocID="{D5CA4D38-9026-4189-A246-44427CCBFCF6}" presName="node" presStyleLbl="node1" presStyleIdx="2" presStyleCnt="3">
        <dgm:presLayoutVars>
          <dgm:bulletEnabled val="1"/>
        </dgm:presLayoutVars>
      </dgm:prSet>
      <dgm:spPr/>
      <dgm:t>
        <a:bodyPr/>
        <a:lstStyle/>
        <a:p>
          <a:endParaRPr lang="en-ZA"/>
        </a:p>
      </dgm:t>
    </dgm:pt>
  </dgm:ptLst>
  <dgm:cxnLst>
    <dgm:cxn modelId="{4D91A359-9075-4CD2-A5CA-85811343BF25}" srcId="{A51CE6AE-FCA7-4C82-96E4-F365AB86A64E}" destId="{B33222F9-1E96-4928-B516-4FB2B49EF656}" srcOrd="1" destOrd="0" parTransId="{F3B3D285-0401-4881-8E03-260961E69A40}" sibTransId="{B0DF5B70-FC55-4967-82ED-664CC537471E}"/>
    <dgm:cxn modelId="{63D30A6B-345F-4B8A-8853-8B595AFF49DD}" type="presOf" srcId="{A51CE6AE-FCA7-4C82-96E4-F365AB86A64E}" destId="{52176818-6059-458B-B5D3-1AB6F96767A3}" srcOrd="0" destOrd="0" presId="urn:microsoft.com/office/officeart/2005/8/layout/default"/>
    <dgm:cxn modelId="{EDF95860-9136-40C3-B94A-CF078393CA5F}" srcId="{A51CE6AE-FCA7-4C82-96E4-F365AB86A64E}" destId="{73DB4511-5870-4AAD-B1A6-D4D7CCC633DB}" srcOrd="0" destOrd="0" parTransId="{EFF5CAA9-AD4A-48FA-B454-557165D0A90B}" sibTransId="{D41F0914-7F1A-43EC-8705-D087D854B689}"/>
    <dgm:cxn modelId="{EF698348-3777-4694-A177-5DB2D4CF6D1D}" type="presOf" srcId="{B33222F9-1E96-4928-B516-4FB2B49EF656}" destId="{CBE93FB9-2944-4B18-80C9-2D9C953EBEDD}" srcOrd="0" destOrd="0" presId="urn:microsoft.com/office/officeart/2005/8/layout/default"/>
    <dgm:cxn modelId="{61160BD7-7F8E-457C-9C29-F7077FC659E1}" srcId="{A51CE6AE-FCA7-4C82-96E4-F365AB86A64E}" destId="{D5CA4D38-9026-4189-A246-44427CCBFCF6}" srcOrd="2" destOrd="0" parTransId="{4B33D89E-01E8-4BD4-9A8E-2DE80A3A1941}" sibTransId="{E921B2BE-0B0B-4F8F-8896-5F14C0892DF4}"/>
    <dgm:cxn modelId="{0C59E933-74CD-4E0C-8A86-AA9B50AEE7E3}" type="presOf" srcId="{D5CA4D38-9026-4189-A246-44427CCBFCF6}" destId="{8B237112-79D7-49F1-8E22-CDDC3ABB8717}" srcOrd="0" destOrd="0" presId="urn:microsoft.com/office/officeart/2005/8/layout/default"/>
    <dgm:cxn modelId="{E06AB330-9FAB-449A-91CC-6A870110BF78}" type="presOf" srcId="{73DB4511-5870-4AAD-B1A6-D4D7CCC633DB}" destId="{EC608886-4B44-41B0-A7E1-EE1A0130BB9F}" srcOrd="0" destOrd="0" presId="urn:microsoft.com/office/officeart/2005/8/layout/default"/>
    <dgm:cxn modelId="{EC3602E9-E2AE-438D-A3F7-DEE5F50897E9}" type="presParOf" srcId="{52176818-6059-458B-B5D3-1AB6F96767A3}" destId="{EC608886-4B44-41B0-A7E1-EE1A0130BB9F}" srcOrd="0" destOrd="0" presId="urn:microsoft.com/office/officeart/2005/8/layout/default"/>
    <dgm:cxn modelId="{8F7EE0DF-EAB8-42E5-967C-68A1BC3BDDED}" type="presParOf" srcId="{52176818-6059-458B-B5D3-1AB6F96767A3}" destId="{2E50FF81-250A-4300-B2FA-96AEE941532E}" srcOrd="1" destOrd="0" presId="urn:microsoft.com/office/officeart/2005/8/layout/default"/>
    <dgm:cxn modelId="{6494E7C6-58DD-4B2E-B245-C905EF22696B}" type="presParOf" srcId="{52176818-6059-458B-B5D3-1AB6F96767A3}" destId="{CBE93FB9-2944-4B18-80C9-2D9C953EBEDD}" srcOrd="2" destOrd="0" presId="urn:microsoft.com/office/officeart/2005/8/layout/default"/>
    <dgm:cxn modelId="{31BC23F7-0066-42B5-B843-0B2F409D0016}" type="presParOf" srcId="{52176818-6059-458B-B5D3-1AB6F96767A3}" destId="{D3004DDF-80D0-4E88-A9F7-D0D1A7DBB779}" srcOrd="3" destOrd="0" presId="urn:microsoft.com/office/officeart/2005/8/layout/default"/>
    <dgm:cxn modelId="{680B99F5-5434-4A4E-9B83-2CFFF0657938}" type="presParOf" srcId="{52176818-6059-458B-B5D3-1AB6F96767A3}" destId="{8B237112-79D7-49F1-8E22-CDDC3ABB8717}"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1CE6AE-FCA7-4C82-96E4-F365AB86A64E}" type="doc">
      <dgm:prSet loTypeId="urn:microsoft.com/office/officeart/2005/8/layout/default" loCatId="list" qsTypeId="urn:microsoft.com/office/officeart/2005/8/quickstyle/3d1" qsCatId="3D" csTypeId="urn:microsoft.com/office/officeart/2005/8/colors/accent0_3" csCatId="mainScheme" phldr="1"/>
      <dgm:spPr/>
      <dgm:t>
        <a:bodyPr/>
        <a:lstStyle/>
        <a:p>
          <a:endParaRPr lang="en-ZA"/>
        </a:p>
      </dgm:t>
    </dgm:pt>
    <dgm:pt modelId="{73DB4511-5870-4AAD-B1A6-D4D7CCC633DB}">
      <dgm:prSet phldrT="[Text]" custT="1"/>
      <dgm:spPr/>
      <dgm:t>
        <a:bodyPr/>
        <a:lstStyle/>
        <a:p>
          <a:r>
            <a:rPr lang="en-ZA" sz="1600" dirty="0"/>
            <a:t>Elderly</a:t>
          </a:r>
        </a:p>
      </dgm:t>
    </dgm:pt>
    <dgm:pt modelId="{EFF5CAA9-AD4A-48FA-B454-557165D0A90B}" type="parTrans" cxnId="{EDF95860-9136-40C3-B94A-CF078393CA5F}">
      <dgm:prSet/>
      <dgm:spPr/>
      <dgm:t>
        <a:bodyPr/>
        <a:lstStyle/>
        <a:p>
          <a:endParaRPr lang="en-ZA"/>
        </a:p>
      </dgm:t>
    </dgm:pt>
    <dgm:pt modelId="{D41F0914-7F1A-43EC-8705-D087D854B689}" type="sibTrans" cxnId="{EDF95860-9136-40C3-B94A-CF078393CA5F}">
      <dgm:prSet/>
      <dgm:spPr/>
      <dgm:t>
        <a:bodyPr/>
        <a:lstStyle/>
        <a:p>
          <a:endParaRPr lang="en-ZA"/>
        </a:p>
      </dgm:t>
    </dgm:pt>
    <dgm:pt modelId="{D5CA4D38-9026-4189-A246-44427CCBFCF6}">
      <dgm:prSet phldrT="[Text]" custT="1"/>
      <dgm:spPr/>
      <dgm:t>
        <a:bodyPr/>
        <a:lstStyle/>
        <a:p>
          <a:r>
            <a:rPr lang="en-ZA" sz="1600" dirty="0"/>
            <a:t>Child Headed Households</a:t>
          </a:r>
        </a:p>
      </dgm:t>
    </dgm:pt>
    <dgm:pt modelId="{4B33D89E-01E8-4BD4-9A8E-2DE80A3A1941}" type="parTrans" cxnId="{61160BD7-7F8E-457C-9C29-F7077FC659E1}">
      <dgm:prSet/>
      <dgm:spPr/>
      <dgm:t>
        <a:bodyPr/>
        <a:lstStyle/>
        <a:p>
          <a:endParaRPr lang="en-ZA"/>
        </a:p>
      </dgm:t>
    </dgm:pt>
    <dgm:pt modelId="{E921B2BE-0B0B-4F8F-8896-5F14C0892DF4}" type="sibTrans" cxnId="{61160BD7-7F8E-457C-9C29-F7077FC659E1}">
      <dgm:prSet/>
      <dgm:spPr/>
      <dgm:t>
        <a:bodyPr/>
        <a:lstStyle/>
        <a:p>
          <a:endParaRPr lang="en-ZA"/>
        </a:p>
      </dgm:t>
    </dgm:pt>
    <dgm:pt modelId="{B33222F9-1E96-4928-B516-4FB2B49EF656}">
      <dgm:prSet phldrT="[Text]" custT="1"/>
      <dgm:spPr/>
      <dgm:t>
        <a:bodyPr/>
        <a:lstStyle/>
        <a:p>
          <a:r>
            <a:rPr lang="en-ZA" sz="1600" dirty="0"/>
            <a:t>Disabled</a:t>
          </a:r>
        </a:p>
      </dgm:t>
    </dgm:pt>
    <dgm:pt modelId="{B0DF5B70-FC55-4967-82ED-664CC537471E}" type="sibTrans" cxnId="{4D91A359-9075-4CD2-A5CA-85811343BF25}">
      <dgm:prSet/>
      <dgm:spPr/>
      <dgm:t>
        <a:bodyPr/>
        <a:lstStyle/>
        <a:p>
          <a:endParaRPr lang="en-ZA"/>
        </a:p>
      </dgm:t>
    </dgm:pt>
    <dgm:pt modelId="{F3B3D285-0401-4881-8E03-260961E69A40}" type="parTrans" cxnId="{4D91A359-9075-4CD2-A5CA-85811343BF25}">
      <dgm:prSet/>
      <dgm:spPr/>
      <dgm:t>
        <a:bodyPr/>
        <a:lstStyle/>
        <a:p>
          <a:endParaRPr lang="en-ZA"/>
        </a:p>
      </dgm:t>
    </dgm:pt>
    <dgm:pt modelId="{AEA1AAB7-515A-429E-8629-92BD2EC4DD0B}">
      <dgm:prSet custT="1"/>
      <dgm:spPr/>
      <dgm:t>
        <a:bodyPr/>
        <a:lstStyle/>
        <a:p>
          <a:r>
            <a:rPr lang="en-ZA" sz="1600" dirty="0"/>
            <a:t>Backyarders</a:t>
          </a:r>
        </a:p>
      </dgm:t>
    </dgm:pt>
    <dgm:pt modelId="{A24DFB3D-2A19-4836-80B5-AB9168B02E34}" type="parTrans" cxnId="{16F2D439-7292-44B3-86AB-592FEEEB51D8}">
      <dgm:prSet/>
      <dgm:spPr/>
      <dgm:t>
        <a:bodyPr/>
        <a:lstStyle/>
        <a:p>
          <a:endParaRPr lang="en-US"/>
        </a:p>
      </dgm:t>
    </dgm:pt>
    <dgm:pt modelId="{45FA3504-A97B-4C46-8C52-8FA713419C0B}" type="sibTrans" cxnId="{16F2D439-7292-44B3-86AB-592FEEEB51D8}">
      <dgm:prSet/>
      <dgm:spPr/>
      <dgm:t>
        <a:bodyPr/>
        <a:lstStyle/>
        <a:p>
          <a:endParaRPr lang="en-US"/>
        </a:p>
      </dgm:t>
    </dgm:pt>
    <dgm:pt modelId="{4AFB686A-71C6-458A-89D0-20A13EE11081}">
      <dgm:prSet custT="1"/>
      <dgm:spPr/>
      <dgm:t>
        <a:bodyPr/>
        <a:lstStyle/>
        <a:p>
          <a:r>
            <a:rPr lang="en-ZA" sz="1600" dirty="0"/>
            <a:t>Longest on the waiting list</a:t>
          </a:r>
        </a:p>
      </dgm:t>
    </dgm:pt>
    <dgm:pt modelId="{821DAD40-BB6A-46F9-82C2-A90E943CCF43}" type="parTrans" cxnId="{48D5CC62-7643-4A49-BFFB-3FF944E902AF}">
      <dgm:prSet/>
      <dgm:spPr/>
      <dgm:t>
        <a:bodyPr/>
        <a:lstStyle/>
        <a:p>
          <a:endParaRPr lang="en-ZA"/>
        </a:p>
      </dgm:t>
    </dgm:pt>
    <dgm:pt modelId="{E5AA3F5F-CDFD-4BF2-8779-A97AF84A4495}" type="sibTrans" cxnId="{48D5CC62-7643-4A49-BFFB-3FF944E902AF}">
      <dgm:prSet/>
      <dgm:spPr/>
      <dgm:t>
        <a:bodyPr/>
        <a:lstStyle/>
        <a:p>
          <a:endParaRPr lang="en-ZA"/>
        </a:p>
      </dgm:t>
    </dgm:pt>
    <dgm:pt modelId="{2D525860-33D7-4664-A988-3A484D5C87BD}">
      <dgm:prSet custT="1"/>
      <dgm:spPr/>
      <dgm:t>
        <a:bodyPr/>
        <a:lstStyle/>
        <a:p>
          <a:r>
            <a:rPr lang="en-ZA" sz="1600" dirty="0"/>
            <a:t>Military Veterans</a:t>
          </a:r>
        </a:p>
      </dgm:t>
    </dgm:pt>
    <dgm:pt modelId="{074E01CC-8551-4011-BF70-8B37146DC209}" type="parTrans" cxnId="{89936F56-C937-4A35-8896-8FEE1749C125}">
      <dgm:prSet/>
      <dgm:spPr/>
      <dgm:t>
        <a:bodyPr/>
        <a:lstStyle/>
        <a:p>
          <a:endParaRPr lang="en-US"/>
        </a:p>
      </dgm:t>
    </dgm:pt>
    <dgm:pt modelId="{3CB85596-93DB-4632-8097-3E123ACDCFE3}" type="sibTrans" cxnId="{89936F56-C937-4A35-8896-8FEE1749C125}">
      <dgm:prSet/>
      <dgm:spPr/>
      <dgm:t>
        <a:bodyPr/>
        <a:lstStyle/>
        <a:p>
          <a:endParaRPr lang="en-US"/>
        </a:p>
      </dgm:t>
    </dgm:pt>
    <dgm:pt modelId="{52176818-6059-458B-B5D3-1AB6F96767A3}" type="pres">
      <dgm:prSet presAssocID="{A51CE6AE-FCA7-4C82-96E4-F365AB86A64E}" presName="diagram" presStyleCnt="0">
        <dgm:presLayoutVars>
          <dgm:dir/>
          <dgm:resizeHandles val="exact"/>
        </dgm:presLayoutVars>
      </dgm:prSet>
      <dgm:spPr/>
      <dgm:t>
        <a:bodyPr/>
        <a:lstStyle/>
        <a:p>
          <a:endParaRPr lang="en-ZA"/>
        </a:p>
      </dgm:t>
    </dgm:pt>
    <dgm:pt modelId="{EC608886-4B44-41B0-A7E1-EE1A0130BB9F}" type="pres">
      <dgm:prSet presAssocID="{73DB4511-5870-4AAD-B1A6-D4D7CCC633DB}" presName="node" presStyleLbl="node1" presStyleIdx="0" presStyleCnt="6" custScaleX="76543" custScaleY="101803" custLinFactNeighborX="-5650" custLinFactNeighborY="-782">
        <dgm:presLayoutVars>
          <dgm:bulletEnabled val="1"/>
        </dgm:presLayoutVars>
      </dgm:prSet>
      <dgm:spPr/>
      <dgm:t>
        <a:bodyPr/>
        <a:lstStyle/>
        <a:p>
          <a:endParaRPr lang="en-ZA"/>
        </a:p>
      </dgm:t>
    </dgm:pt>
    <dgm:pt modelId="{2E50FF81-250A-4300-B2FA-96AEE941532E}" type="pres">
      <dgm:prSet presAssocID="{D41F0914-7F1A-43EC-8705-D087D854B689}" presName="sibTrans" presStyleCnt="0"/>
      <dgm:spPr/>
    </dgm:pt>
    <dgm:pt modelId="{CBE93FB9-2944-4B18-80C9-2D9C953EBEDD}" type="pres">
      <dgm:prSet presAssocID="{B33222F9-1E96-4928-B516-4FB2B49EF656}" presName="node" presStyleLbl="node1" presStyleIdx="1" presStyleCnt="6" custScaleX="76448" custScaleY="103136" custLinFactNeighborX="-3314" custLinFactNeighborY="210">
        <dgm:presLayoutVars>
          <dgm:bulletEnabled val="1"/>
        </dgm:presLayoutVars>
      </dgm:prSet>
      <dgm:spPr/>
      <dgm:t>
        <a:bodyPr/>
        <a:lstStyle/>
        <a:p>
          <a:endParaRPr lang="en-ZA"/>
        </a:p>
      </dgm:t>
    </dgm:pt>
    <dgm:pt modelId="{D3004DDF-80D0-4E88-A9F7-D0D1A7DBB779}" type="pres">
      <dgm:prSet presAssocID="{B0DF5B70-FC55-4967-82ED-664CC537471E}" presName="sibTrans" presStyleCnt="0"/>
      <dgm:spPr/>
    </dgm:pt>
    <dgm:pt modelId="{8B237112-79D7-49F1-8E22-CDDC3ABB8717}" type="pres">
      <dgm:prSet presAssocID="{D5CA4D38-9026-4189-A246-44427CCBFCF6}" presName="node" presStyleLbl="node1" presStyleIdx="2" presStyleCnt="6" custScaleX="77317" custScaleY="102830" custLinFactX="77327" custLinFactNeighborX="100000" custLinFactNeighborY="-268">
        <dgm:presLayoutVars>
          <dgm:bulletEnabled val="1"/>
        </dgm:presLayoutVars>
      </dgm:prSet>
      <dgm:spPr/>
      <dgm:t>
        <a:bodyPr/>
        <a:lstStyle/>
        <a:p>
          <a:endParaRPr lang="en-ZA"/>
        </a:p>
      </dgm:t>
    </dgm:pt>
    <dgm:pt modelId="{7A1D14E2-BC9C-4A20-895F-279A48F776BD}" type="pres">
      <dgm:prSet presAssocID="{E921B2BE-0B0B-4F8F-8896-5F14C0892DF4}" presName="sibTrans" presStyleCnt="0"/>
      <dgm:spPr/>
    </dgm:pt>
    <dgm:pt modelId="{9EAAB963-92BF-4C17-A698-9ADFA009F5E1}" type="pres">
      <dgm:prSet presAssocID="{AEA1AAB7-515A-429E-8629-92BD2EC4DD0B}" presName="node" presStyleLbl="node1" presStyleIdx="3" presStyleCnt="6" custScaleX="77441" custScaleY="104941" custLinFactNeighborX="-88200" custLinFactNeighborY="787">
        <dgm:presLayoutVars>
          <dgm:bulletEnabled val="1"/>
        </dgm:presLayoutVars>
      </dgm:prSet>
      <dgm:spPr/>
      <dgm:t>
        <a:bodyPr/>
        <a:lstStyle/>
        <a:p>
          <a:endParaRPr lang="en-ZA"/>
        </a:p>
      </dgm:t>
    </dgm:pt>
    <dgm:pt modelId="{C337A376-5AD5-4B7A-B8AD-0ACE80083D31}" type="pres">
      <dgm:prSet presAssocID="{45FA3504-A97B-4C46-8C52-8FA713419C0B}" presName="sibTrans" presStyleCnt="0"/>
      <dgm:spPr/>
    </dgm:pt>
    <dgm:pt modelId="{B9C45C8B-597F-4F55-8464-FEE059E02B5A}" type="pres">
      <dgm:prSet presAssocID="{4AFB686A-71C6-458A-89D0-20A13EE11081}" presName="node" presStyleLbl="node1" presStyleIdx="4" presStyleCnt="6" custScaleX="76352" custScaleY="102830" custLinFactNeighborX="-86762" custLinFactNeighborY="-268">
        <dgm:presLayoutVars>
          <dgm:bulletEnabled val="1"/>
        </dgm:presLayoutVars>
      </dgm:prSet>
      <dgm:spPr/>
      <dgm:t>
        <a:bodyPr/>
        <a:lstStyle/>
        <a:p>
          <a:endParaRPr lang="en-ZA"/>
        </a:p>
      </dgm:t>
    </dgm:pt>
    <dgm:pt modelId="{59B93EDC-9292-4131-A9E0-E5D76F69A2A6}" type="pres">
      <dgm:prSet presAssocID="{E5AA3F5F-CDFD-4BF2-8779-A97AF84A4495}" presName="sibTrans" presStyleCnt="0"/>
      <dgm:spPr/>
    </dgm:pt>
    <dgm:pt modelId="{8D9672CF-6F33-4456-A0A7-B421146B8855}" type="pres">
      <dgm:prSet presAssocID="{2D525860-33D7-4664-A988-3A484D5C87BD}" presName="node" presStyleLbl="node1" presStyleIdx="5" presStyleCnt="6" custScaleX="77415" custScaleY="103090" custLinFactX="77345" custLinFactNeighborX="100000" custLinFactNeighborY="-2552">
        <dgm:presLayoutVars>
          <dgm:bulletEnabled val="1"/>
        </dgm:presLayoutVars>
      </dgm:prSet>
      <dgm:spPr/>
      <dgm:t>
        <a:bodyPr/>
        <a:lstStyle/>
        <a:p>
          <a:endParaRPr lang="en-ZA"/>
        </a:p>
      </dgm:t>
    </dgm:pt>
  </dgm:ptLst>
  <dgm:cxnLst>
    <dgm:cxn modelId="{89936F56-C937-4A35-8896-8FEE1749C125}" srcId="{A51CE6AE-FCA7-4C82-96E4-F365AB86A64E}" destId="{2D525860-33D7-4664-A988-3A484D5C87BD}" srcOrd="5" destOrd="0" parTransId="{074E01CC-8551-4011-BF70-8B37146DC209}" sibTransId="{3CB85596-93DB-4632-8097-3E123ACDCFE3}"/>
    <dgm:cxn modelId="{31F4D861-C14F-4F46-A761-13BBC2605EB8}" type="presOf" srcId="{2D525860-33D7-4664-A988-3A484D5C87BD}" destId="{8D9672CF-6F33-4456-A0A7-B421146B8855}" srcOrd="0" destOrd="0" presId="urn:microsoft.com/office/officeart/2005/8/layout/default"/>
    <dgm:cxn modelId="{328F4E1C-C7D3-4409-BD7E-5C85192A9A45}" type="presOf" srcId="{AEA1AAB7-515A-429E-8629-92BD2EC4DD0B}" destId="{9EAAB963-92BF-4C17-A698-9ADFA009F5E1}" srcOrd="0" destOrd="0" presId="urn:microsoft.com/office/officeart/2005/8/layout/default"/>
    <dgm:cxn modelId="{A035A27D-35EA-450A-A1E7-79EE50659354}" type="presOf" srcId="{73DB4511-5870-4AAD-B1A6-D4D7CCC633DB}" destId="{EC608886-4B44-41B0-A7E1-EE1A0130BB9F}" srcOrd="0" destOrd="0" presId="urn:microsoft.com/office/officeart/2005/8/layout/default"/>
    <dgm:cxn modelId="{16F2D439-7292-44B3-86AB-592FEEEB51D8}" srcId="{A51CE6AE-FCA7-4C82-96E4-F365AB86A64E}" destId="{AEA1AAB7-515A-429E-8629-92BD2EC4DD0B}" srcOrd="3" destOrd="0" parTransId="{A24DFB3D-2A19-4836-80B5-AB9168B02E34}" sibTransId="{45FA3504-A97B-4C46-8C52-8FA713419C0B}"/>
    <dgm:cxn modelId="{48D5CC62-7643-4A49-BFFB-3FF944E902AF}" srcId="{A51CE6AE-FCA7-4C82-96E4-F365AB86A64E}" destId="{4AFB686A-71C6-458A-89D0-20A13EE11081}" srcOrd="4" destOrd="0" parTransId="{821DAD40-BB6A-46F9-82C2-A90E943CCF43}" sibTransId="{E5AA3F5F-CDFD-4BF2-8779-A97AF84A4495}"/>
    <dgm:cxn modelId="{4D91A359-9075-4CD2-A5CA-85811343BF25}" srcId="{A51CE6AE-FCA7-4C82-96E4-F365AB86A64E}" destId="{B33222F9-1E96-4928-B516-4FB2B49EF656}" srcOrd="1" destOrd="0" parTransId="{F3B3D285-0401-4881-8E03-260961E69A40}" sibTransId="{B0DF5B70-FC55-4967-82ED-664CC537471E}"/>
    <dgm:cxn modelId="{EDF95860-9136-40C3-B94A-CF078393CA5F}" srcId="{A51CE6AE-FCA7-4C82-96E4-F365AB86A64E}" destId="{73DB4511-5870-4AAD-B1A6-D4D7CCC633DB}" srcOrd="0" destOrd="0" parTransId="{EFF5CAA9-AD4A-48FA-B454-557165D0A90B}" sibTransId="{D41F0914-7F1A-43EC-8705-D087D854B689}"/>
    <dgm:cxn modelId="{61160BD7-7F8E-457C-9C29-F7077FC659E1}" srcId="{A51CE6AE-FCA7-4C82-96E4-F365AB86A64E}" destId="{D5CA4D38-9026-4189-A246-44427CCBFCF6}" srcOrd="2" destOrd="0" parTransId="{4B33D89E-01E8-4BD4-9A8E-2DE80A3A1941}" sibTransId="{E921B2BE-0B0B-4F8F-8896-5F14C0892DF4}"/>
    <dgm:cxn modelId="{98A66FC2-3620-4BC0-9FEA-EFB5C3BF948E}" type="presOf" srcId="{B33222F9-1E96-4928-B516-4FB2B49EF656}" destId="{CBE93FB9-2944-4B18-80C9-2D9C953EBEDD}" srcOrd="0" destOrd="0" presId="urn:microsoft.com/office/officeart/2005/8/layout/default"/>
    <dgm:cxn modelId="{352DC86B-3A72-4C64-8DE8-A1D9FE3C12B1}" type="presOf" srcId="{D5CA4D38-9026-4189-A246-44427CCBFCF6}" destId="{8B237112-79D7-49F1-8E22-CDDC3ABB8717}" srcOrd="0" destOrd="0" presId="urn:microsoft.com/office/officeart/2005/8/layout/default"/>
    <dgm:cxn modelId="{A765D6CF-3950-40DB-BB49-B8451D27706D}" type="presOf" srcId="{A51CE6AE-FCA7-4C82-96E4-F365AB86A64E}" destId="{52176818-6059-458B-B5D3-1AB6F96767A3}" srcOrd="0" destOrd="0" presId="urn:microsoft.com/office/officeart/2005/8/layout/default"/>
    <dgm:cxn modelId="{F45BB20B-2706-4AE8-B14E-33CBEAE3D2AB}" type="presOf" srcId="{4AFB686A-71C6-458A-89D0-20A13EE11081}" destId="{B9C45C8B-597F-4F55-8464-FEE059E02B5A}" srcOrd="0" destOrd="0" presId="urn:microsoft.com/office/officeart/2005/8/layout/default"/>
    <dgm:cxn modelId="{734431E9-0F00-4431-BEF7-45C6D97DE753}" type="presParOf" srcId="{52176818-6059-458B-B5D3-1AB6F96767A3}" destId="{EC608886-4B44-41B0-A7E1-EE1A0130BB9F}" srcOrd="0" destOrd="0" presId="urn:microsoft.com/office/officeart/2005/8/layout/default"/>
    <dgm:cxn modelId="{31E3BFEF-715B-476A-B820-39B662051E9A}" type="presParOf" srcId="{52176818-6059-458B-B5D3-1AB6F96767A3}" destId="{2E50FF81-250A-4300-B2FA-96AEE941532E}" srcOrd="1" destOrd="0" presId="urn:microsoft.com/office/officeart/2005/8/layout/default"/>
    <dgm:cxn modelId="{C72B3706-FD96-43D3-88CB-BA5BC9C3891C}" type="presParOf" srcId="{52176818-6059-458B-B5D3-1AB6F96767A3}" destId="{CBE93FB9-2944-4B18-80C9-2D9C953EBEDD}" srcOrd="2" destOrd="0" presId="urn:microsoft.com/office/officeart/2005/8/layout/default"/>
    <dgm:cxn modelId="{BD93EEDA-2CC5-4E67-9AEA-D5A4AB1898C0}" type="presParOf" srcId="{52176818-6059-458B-B5D3-1AB6F96767A3}" destId="{D3004DDF-80D0-4E88-A9F7-D0D1A7DBB779}" srcOrd="3" destOrd="0" presId="urn:microsoft.com/office/officeart/2005/8/layout/default"/>
    <dgm:cxn modelId="{20AFC9BA-0799-4652-8FED-65DB03716094}" type="presParOf" srcId="{52176818-6059-458B-B5D3-1AB6F96767A3}" destId="{8B237112-79D7-49F1-8E22-CDDC3ABB8717}" srcOrd="4" destOrd="0" presId="urn:microsoft.com/office/officeart/2005/8/layout/default"/>
    <dgm:cxn modelId="{00A2BB8F-28A8-437E-AC1D-043ACF227355}" type="presParOf" srcId="{52176818-6059-458B-B5D3-1AB6F96767A3}" destId="{7A1D14E2-BC9C-4A20-895F-279A48F776BD}" srcOrd="5" destOrd="0" presId="urn:microsoft.com/office/officeart/2005/8/layout/default"/>
    <dgm:cxn modelId="{FE7EED87-ACC0-4AB0-9D73-28033B23AC49}" type="presParOf" srcId="{52176818-6059-458B-B5D3-1AB6F96767A3}" destId="{9EAAB963-92BF-4C17-A698-9ADFA009F5E1}" srcOrd="6" destOrd="0" presId="urn:microsoft.com/office/officeart/2005/8/layout/default"/>
    <dgm:cxn modelId="{5F647D97-E00E-4D89-90BA-21918EE1AB16}" type="presParOf" srcId="{52176818-6059-458B-B5D3-1AB6F96767A3}" destId="{C337A376-5AD5-4B7A-B8AD-0ACE80083D31}" srcOrd="7" destOrd="0" presId="urn:microsoft.com/office/officeart/2005/8/layout/default"/>
    <dgm:cxn modelId="{D44943B8-589C-4FBA-B3C9-339958C3C52D}" type="presParOf" srcId="{52176818-6059-458B-B5D3-1AB6F96767A3}" destId="{B9C45C8B-597F-4F55-8464-FEE059E02B5A}" srcOrd="8" destOrd="0" presId="urn:microsoft.com/office/officeart/2005/8/layout/default"/>
    <dgm:cxn modelId="{4D38F65F-0ACD-4E5F-8A35-1B6D76E4E283}" type="presParOf" srcId="{52176818-6059-458B-B5D3-1AB6F96767A3}" destId="{59B93EDC-9292-4131-A9E0-E5D76F69A2A6}" srcOrd="9" destOrd="0" presId="urn:microsoft.com/office/officeart/2005/8/layout/default"/>
    <dgm:cxn modelId="{29B2A623-F800-4FAC-B3E9-654C1437E4DB}" type="presParOf" srcId="{52176818-6059-458B-B5D3-1AB6F96767A3}" destId="{8D9672CF-6F33-4456-A0A7-B421146B8855}" srcOrd="1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08886-4B44-41B0-A7E1-EE1A0130BB9F}">
      <dsp:nvSpPr>
        <dsp:cNvPr id="0" name=""/>
        <dsp:cNvSpPr/>
      </dsp:nvSpPr>
      <dsp:spPr>
        <a:xfrm>
          <a:off x="0" y="353146"/>
          <a:ext cx="2449540" cy="146972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a:t>Downscale Top Structures</a:t>
          </a:r>
        </a:p>
      </dsp:txBody>
      <dsp:txXfrm>
        <a:off x="0" y="353146"/>
        <a:ext cx="2449540" cy="1469723"/>
      </dsp:txXfrm>
    </dsp:sp>
    <dsp:sp modelId="{CBE93FB9-2944-4B18-80C9-2D9C953EBEDD}">
      <dsp:nvSpPr>
        <dsp:cNvPr id="0" name=""/>
        <dsp:cNvSpPr/>
      </dsp:nvSpPr>
      <dsp:spPr>
        <a:xfrm>
          <a:off x="2694494" y="353146"/>
          <a:ext cx="2449540" cy="1469723"/>
        </a:xfrm>
        <a:prstGeom prst="rect">
          <a:avLst/>
        </a:prstGeom>
        <a:gradFill rotWithShape="0">
          <a:gsLst>
            <a:gs pos="0">
              <a:schemeClr val="accent2">
                <a:hueOff val="-8470401"/>
                <a:satOff val="-3509"/>
                <a:lumOff val="2746"/>
                <a:alphaOff val="0"/>
                <a:shade val="51000"/>
                <a:satMod val="130000"/>
              </a:schemeClr>
            </a:gs>
            <a:gs pos="80000">
              <a:schemeClr val="accent2">
                <a:hueOff val="-8470401"/>
                <a:satOff val="-3509"/>
                <a:lumOff val="2746"/>
                <a:alphaOff val="0"/>
                <a:shade val="93000"/>
                <a:satMod val="130000"/>
              </a:schemeClr>
            </a:gs>
            <a:gs pos="100000">
              <a:schemeClr val="accent2">
                <a:hueOff val="-8470401"/>
                <a:satOff val="-3509"/>
                <a:lumOff val="274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a:t>Prioritise Sites</a:t>
          </a:r>
        </a:p>
      </dsp:txBody>
      <dsp:txXfrm>
        <a:off x="2694494" y="353146"/>
        <a:ext cx="2449540" cy="1469723"/>
      </dsp:txXfrm>
    </dsp:sp>
    <dsp:sp modelId="{8B237112-79D7-49F1-8E22-CDDC3ABB8717}">
      <dsp:nvSpPr>
        <dsp:cNvPr id="0" name=""/>
        <dsp:cNvSpPr/>
      </dsp:nvSpPr>
      <dsp:spPr>
        <a:xfrm>
          <a:off x="5388988" y="353146"/>
          <a:ext cx="2449540" cy="1469723"/>
        </a:xfrm>
        <a:prstGeom prst="rect">
          <a:avLst/>
        </a:prstGeom>
        <a:gradFill rotWithShape="0">
          <a:gsLst>
            <a:gs pos="0">
              <a:schemeClr val="accent2">
                <a:hueOff val="-16940803"/>
                <a:satOff val="-7017"/>
                <a:lumOff val="5491"/>
                <a:alphaOff val="0"/>
                <a:shade val="51000"/>
                <a:satMod val="130000"/>
              </a:schemeClr>
            </a:gs>
            <a:gs pos="80000">
              <a:schemeClr val="accent2">
                <a:hueOff val="-16940803"/>
                <a:satOff val="-7017"/>
                <a:lumOff val="5491"/>
                <a:alphaOff val="0"/>
                <a:shade val="93000"/>
                <a:satMod val="130000"/>
              </a:schemeClr>
            </a:gs>
            <a:gs pos="100000">
              <a:schemeClr val="accent2">
                <a:hueOff val="-16940803"/>
                <a:satOff val="-7017"/>
                <a:lumOff val="549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a:t>Shift to densification </a:t>
          </a:r>
        </a:p>
      </dsp:txBody>
      <dsp:txXfrm>
        <a:off x="5388988" y="353146"/>
        <a:ext cx="2449540" cy="14697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08886-4B44-41B0-A7E1-EE1A0130BB9F}">
      <dsp:nvSpPr>
        <dsp:cNvPr id="0" name=""/>
        <dsp:cNvSpPr/>
      </dsp:nvSpPr>
      <dsp:spPr>
        <a:xfrm>
          <a:off x="360038" y="9407"/>
          <a:ext cx="1488328" cy="1187695"/>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ZA" sz="1600" kern="1200" dirty="0"/>
            <a:t>Elderly</a:t>
          </a:r>
        </a:p>
      </dsp:txBody>
      <dsp:txXfrm>
        <a:off x="360038" y="9407"/>
        <a:ext cx="1488328" cy="1187695"/>
      </dsp:txXfrm>
    </dsp:sp>
    <dsp:sp modelId="{CBE93FB9-2944-4B18-80C9-2D9C953EBEDD}">
      <dsp:nvSpPr>
        <dsp:cNvPr id="0" name=""/>
        <dsp:cNvSpPr/>
      </dsp:nvSpPr>
      <dsp:spPr>
        <a:xfrm>
          <a:off x="2088231" y="13204"/>
          <a:ext cx="1486480" cy="1203246"/>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ZA" sz="1600" kern="1200" dirty="0"/>
            <a:t>Disabled</a:t>
          </a:r>
        </a:p>
      </dsp:txBody>
      <dsp:txXfrm>
        <a:off x="2088231" y="13204"/>
        <a:ext cx="1486480" cy="1203246"/>
      </dsp:txXfrm>
    </dsp:sp>
    <dsp:sp modelId="{8B237112-79D7-49F1-8E22-CDDC3ABB8717}">
      <dsp:nvSpPr>
        <dsp:cNvPr id="0" name=""/>
        <dsp:cNvSpPr/>
      </dsp:nvSpPr>
      <dsp:spPr>
        <a:xfrm>
          <a:off x="7281600" y="9413"/>
          <a:ext cx="1503378" cy="1199676"/>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ZA" sz="1600" kern="1200" dirty="0"/>
            <a:t>Child Headed Households</a:t>
          </a:r>
        </a:p>
      </dsp:txBody>
      <dsp:txXfrm>
        <a:off x="7281600" y="9413"/>
        <a:ext cx="1503378" cy="1199676"/>
      </dsp:txXfrm>
    </dsp:sp>
    <dsp:sp modelId="{9EAAB963-92BF-4C17-A698-9ADFA009F5E1}">
      <dsp:nvSpPr>
        <dsp:cNvPr id="0" name=""/>
        <dsp:cNvSpPr/>
      </dsp:nvSpPr>
      <dsp:spPr>
        <a:xfrm>
          <a:off x="3816424" y="9407"/>
          <a:ext cx="1505789" cy="1224305"/>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ZA" sz="1600" kern="1200" dirty="0"/>
            <a:t>Backyarders</a:t>
          </a:r>
        </a:p>
      </dsp:txBody>
      <dsp:txXfrm>
        <a:off x="3816424" y="9407"/>
        <a:ext cx="1505789" cy="1224305"/>
      </dsp:txXfrm>
    </dsp:sp>
    <dsp:sp modelId="{B9C45C8B-597F-4F55-8464-FEE059E02B5A}">
      <dsp:nvSpPr>
        <dsp:cNvPr id="0" name=""/>
        <dsp:cNvSpPr/>
      </dsp:nvSpPr>
      <dsp:spPr>
        <a:xfrm>
          <a:off x="5544618" y="9413"/>
          <a:ext cx="1484614" cy="1199676"/>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ZA" sz="1600" kern="1200" dirty="0"/>
            <a:t>Longest on the waiting list</a:t>
          </a:r>
        </a:p>
      </dsp:txBody>
      <dsp:txXfrm>
        <a:off x="5544618" y="9413"/>
        <a:ext cx="1484614" cy="1199676"/>
      </dsp:txXfrm>
    </dsp:sp>
    <dsp:sp modelId="{8D9672CF-6F33-4456-A0A7-B421146B8855}">
      <dsp:nvSpPr>
        <dsp:cNvPr id="0" name=""/>
        <dsp:cNvSpPr/>
      </dsp:nvSpPr>
      <dsp:spPr>
        <a:xfrm>
          <a:off x="7288795" y="1389200"/>
          <a:ext cx="1505283" cy="1202710"/>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ZA" sz="1600" kern="1200" dirty="0"/>
            <a:t>Military Veterans</a:t>
          </a:r>
        </a:p>
      </dsp:txBody>
      <dsp:txXfrm>
        <a:off x="7288795" y="1389200"/>
        <a:ext cx="1505283" cy="120271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1C83AD00-495E-46CE-BF03-EE2BDD3E6C31}"/>
              </a:ext>
            </a:extLst>
          </p:cNvPr>
          <p:cNvSpPr>
            <a:spLocks noGrp="1"/>
          </p:cNvSpPr>
          <p:nvPr>
            <p:ph type="hdr" sz="quarter"/>
          </p:nvPr>
        </p:nvSpPr>
        <p:spPr>
          <a:xfrm>
            <a:off x="0" y="0"/>
            <a:ext cx="3037840" cy="464820"/>
          </a:xfrm>
          <a:prstGeom prst="rect">
            <a:avLst/>
          </a:prstGeom>
        </p:spPr>
        <p:txBody>
          <a:bodyPr vert="horz" lIns="93177" tIns="46589" rIns="93177" bIns="46589" rtlCol="0"/>
          <a:lstStyle>
            <a:lvl1pPr algn="l" eaLnBrk="1" fontAlgn="auto" hangingPunct="1">
              <a:spcBef>
                <a:spcPts val="0"/>
              </a:spcBef>
              <a:spcAft>
                <a:spcPts val="0"/>
              </a:spcAft>
              <a:defRPr sz="1200">
                <a:latin typeface="+mn-lt"/>
                <a:cs typeface="+mn-cs"/>
              </a:defRPr>
            </a:lvl1pPr>
          </a:lstStyle>
          <a:p>
            <a:pPr>
              <a:defRPr/>
            </a:pPr>
            <a:endParaRPr lang="en-ZA"/>
          </a:p>
        </p:txBody>
      </p:sp>
      <p:sp>
        <p:nvSpPr>
          <p:cNvPr id="3" name="Date Placeholder 2">
            <a:extLst>
              <a:ext uri="{FF2B5EF4-FFF2-40B4-BE49-F238E27FC236}">
                <a16:creationId xmlns:a16="http://schemas.microsoft.com/office/drawing/2014/main" xmlns="" id="{4AD46223-0FDB-4E30-B9E7-B4F8FDD1A758}"/>
              </a:ext>
            </a:extLst>
          </p:cNvPr>
          <p:cNvSpPr>
            <a:spLocks noGrp="1"/>
          </p:cNvSpPr>
          <p:nvPr>
            <p:ph type="dt" idx="1"/>
          </p:nvPr>
        </p:nvSpPr>
        <p:spPr>
          <a:xfrm>
            <a:off x="3970938" y="0"/>
            <a:ext cx="3037840" cy="464820"/>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fld id="{736E04E0-2582-490D-AF37-6CE0FF76329F}" type="datetimeFigureOut">
              <a:rPr lang="en-ZA"/>
              <a:pPr>
                <a:defRPr/>
              </a:pPr>
              <a:t>2020/11/24</a:t>
            </a:fld>
            <a:endParaRPr lang="en-ZA"/>
          </a:p>
        </p:txBody>
      </p:sp>
      <p:sp>
        <p:nvSpPr>
          <p:cNvPr id="4" name="Slide Image Placeholder 3">
            <a:extLst>
              <a:ext uri="{FF2B5EF4-FFF2-40B4-BE49-F238E27FC236}">
                <a16:creationId xmlns:a16="http://schemas.microsoft.com/office/drawing/2014/main" xmlns="" id="{32A75206-6BFB-4198-9620-D5D965D9CE5F}"/>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ZA" noProof="0"/>
          </a:p>
        </p:txBody>
      </p:sp>
      <p:sp>
        <p:nvSpPr>
          <p:cNvPr id="5" name="Notes Placeholder 4">
            <a:extLst>
              <a:ext uri="{FF2B5EF4-FFF2-40B4-BE49-F238E27FC236}">
                <a16:creationId xmlns:a16="http://schemas.microsoft.com/office/drawing/2014/main" xmlns="" id="{F0F7206D-AF46-4761-A7F0-1BE21FCACD18}"/>
              </a:ext>
            </a:extLst>
          </p:cNvPr>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a:extLst>
              <a:ext uri="{FF2B5EF4-FFF2-40B4-BE49-F238E27FC236}">
                <a16:creationId xmlns:a16="http://schemas.microsoft.com/office/drawing/2014/main" xmlns="" id="{A2981A67-A06C-4829-AAC6-703584DE109B}"/>
              </a:ext>
            </a:extLst>
          </p:cNvPr>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cs typeface="+mn-cs"/>
              </a:defRPr>
            </a:lvl1pPr>
          </a:lstStyle>
          <a:p>
            <a:pPr>
              <a:defRPr/>
            </a:pPr>
            <a:endParaRPr lang="en-ZA"/>
          </a:p>
        </p:txBody>
      </p:sp>
      <p:sp>
        <p:nvSpPr>
          <p:cNvPr id="7" name="Slide Number Placeholder 6">
            <a:extLst>
              <a:ext uri="{FF2B5EF4-FFF2-40B4-BE49-F238E27FC236}">
                <a16:creationId xmlns:a16="http://schemas.microsoft.com/office/drawing/2014/main" xmlns="" id="{D65777DA-E845-42D2-87CA-77B08FF420C6}"/>
              </a:ext>
            </a:extLst>
          </p:cNvPr>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DC731E52-537C-40C1-8037-C275AAA08B2D}" type="slidenum">
              <a:rPr lang="en-ZA" altLang="en-US"/>
              <a:pPr>
                <a:defRPr/>
              </a:pPr>
              <a:t>‹#›</a:t>
            </a:fld>
            <a:endParaRPr lang="en-ZA" altLang="en-US"/>
          </a:p>
        </p:txBody>
      </p:sp>
    </p:spTree>
    <p:extLst>
      <p:ext uri="{BB962C8B-B14F-4D97-AF65-F5344CB8AC3E}">
        <p14:creationId xmlns:p14="http://schemas.microsoft.com/office/powerpoint/2010/main" val="3364611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xml"/><Relationship Id="rId1" Type="http://schemas.openxmlformats.org/officeDocument/2006/relationships/tags" Target="../tags/tag8.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xml"/><Relationship Id="rId1" Type="http://schemas.openxmlformats.org/officeDocument/2006/relationships/tags" Target="../tags/tag10.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3.xml"/><Relationship Id="rId1" Type="http://schemas.openxmlformats.org/officeDocument/2006/relationships/tags" Target="../tags/tag12.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xml"/><Relationship Id="rId1" Type="http://schemas.openxmlformats.org/officeDocument/2006/relationships/tags" Target="../tags/tag14.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7.xml"/><Relationship Id="rId1" Type="http://schemas.openxmlformats.org/officeDocument/2006/relationships/tags" Target="../tags/tag16.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9.xml"/><Relationship Id="rId1" Type="http://schemas.openxmlformats.org/officeDocument/2006/relationships/tags" Target="../tags/tag18.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1.xml"/><Relationship Id="rId1" Type="http://schemas.openxmlformats.org/officeDocument/2006/relationships/tags" Target="../tags/tag20.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7.xml"/><Relationship Id="rId1" Type="http://schemas.openxmlformats.org/officeDocument/2006/relationships/tags" Target="../tags/tag26.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9.xml"/><Relationship Id="rId1" Type="http://schemas.openxmlformats.org/officeDocument/2006/relationships/tags" Target="../tags/tag28.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1.xml"/><Relationship Id="rId1" Type="http://schemas.openxmlformats.org/officeDocument/2006/relationships/tags" Target="../tags/tag30.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3.xml"/><Relationship Id="rId1" Type="http://schemas.openxmlformats.org/officeDocument/2006/relationships/tags" Target="../tags/tag32.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5.xml"/><Relationship Id="rId1" Type="http://schemas.openxmlformats.org/officeDocument/2006/relationships/tags" Target="../tags/tag34.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7.xml"/><Relationship Id="rId1" Type="http://schemas.openxmlformats.org/officeDocument/2006/relationships/tags" Target="../tags/tag36.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9.xml"/><Relationship Id="rId1" Type="http://schemas.openxmlformats.org/officeDocument/2006/relationships/tags" Target="../tags/tag38.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1.xml"/><Relationship Id="rId1" Type="http://schemas.openxmlformats.org/officeDocument/2006/relationships/tags" Target="../tags/tag40.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3.xml"/><Relationship Id="rId1" Type="http://schemas.openxmlformats.org/officeDocument/2006/relationships/tags" Target="../tags/tag42.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5.xml"/><Relationship Id="rId1" Type="http://schemas.openxmlformats.org/officeDocument/2006/relationships/tags" Target="../tags/tag44.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7.xml"/><Relationship Id="rId1" Type="http://schemas.openxmlformats.org/officeDocument/2006/relationships/tags" Target="../tags/tag4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40989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417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6" name="Picture 10">
            <a:extLst>
              <a:ext uri="{FF2B5EF4-FFF2-40B4-BE49-F238E27FC236}">
                <a16:creationId xmlns:a16="http://schemas.microsoft.com/office/drawing/2014/main" xmlns="" id="{E6EC63B2-3CD8-41F7-BB1A-6009ACB5EB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586038"/>
            <a:ext cx="91440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Conny\Desktop\WCG\WCG - Logo\PNG\Logos blue\Evironmental Affairs and Development Planning\WCG - Logo - Environmental Affairs and Development Planning - Tagline - Transparent.png">
            <a:extLst>
              <a:ext uri="{FF2B5EF4-FFF2-40B4-BE49-F238E27FC236}">
                <a16:creationId xmlns:a16="http://schemas.microsoft.com/office/drawing/2014/main" xmlns="" id="{DB09C482-B015-425D-9A29-8343D566910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4325" y="400050"/>
            <a:ext cx="5589588"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67544" y="3429000"/>
            <a:ext cx="8208912" cy="1008113"/>
          </a:xfrm>
          <a:noFill/>
        </p:spPr>
        <p:txBody>
          <a:bodyPr tIns="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467544" y="4532528"/>
            <a:ext cx="8208912" cy="508552"/>
          </a:xfrm>
        </p:spPr>
        <p:txBody>
          <a:bodyPr tIns="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7" name="Text Placeholder 16"/>
          <p:cNvSpPr>
            <a:spLocks noGrp="1"/>
          </p:cNvSpPr>
          <p:nvPr>
            <p:ph type="body" sz="quarter" idx="10"/>
          </p:nvPr>
        </p:nvSpPr>
        <p:spPr>
          <a:xfrm>
            <a:off x="3635548" y="5398045"/>
            <a:ext cx="1584176" cy="365125"/>
          </a:xfrm>
        </p:spPr>
        <p:txBody>
          <a:bodyPr>
            <a:normAutofit/>
          </a:bodyPr>
          <a:lstStyle>
            <a:lvl1pPr algn="r">
              <a:defRPr sz="1100" b="0">
                <a:solidFill>
                  <a:schemeClr val="bg1"/>
                </a:solidFill>
              </a:defRPr>
            </a:lvl1pPr>
          </a:lstStyle>
          <a:p>
            <a:pPr lvl="0"/>
            <a:r>
              <a:rPr lang="en-US"/>
              <a:t>Click to edit Master text styles</a:t>
            </a:r>
          </a:p>
        </p:txBody>
      </p:sp>
      <p:sp>
        <p:nvSpPr>
          <p:cNvPr id="18" name="Text Placeholder 16"/>
          <p:cNvSpPr>
            <a:spLocks noGrp="1"/>
          </p:cNvSpPr>
          <p:nvPr>
            <p:ph type="body" sz="quarter" idx="11"/>
          </p:nvPr>
        </p:nvSpPr>
        <p:spPr>
          <a:xfrm>
            <a:off x="5220072" y="5398045"/>
            <a:ext cx="1944216" cy="365125"/>
          </a:xfrm>
        </p:spPr>
        <p:txBody>
          <a:bodyPr>
            <a:normAutofit/>
          </a:bodyPr>
          <a:lstStyle>
            <a:lvl1pPr algn="r">
              <a:defRPr sz="1100" b="0" baseline="0">
                <a:solidFill>
                  <a:schemeClr val="bg1"/>
                </a:solidFill>
              </a:defRPr>
            </a:lvl1pPr>
          </a:lstStyle>
          <a:p>
            <a:pPr lvl="0"/>
            <a:r>
              <a:rPr lang="en-US"/>
              <a:t>Click to edit Master text styles</a:t>
            </a:r>
          </a:p>
        </p:txBody>
      </p:sp>
      <p:sp>
        <p:nvSpPr>
          <p:cNvPr id="8" name="Date Placeholder 11">
            <a:extLst>
              <a:ext uri="{FF2B5EF4-FFF2-40B4-BE49-F238E27FC236}">
                <a16:creationId xmlns:a16="http://schemas.microsoft.com/office/drawing/2014/main" xmlns="" id="{28D3880D-5F74-4663-A0D3-6067E30D5B0B}"/>
              </a:ext>
            </a:extLst>
          </p:cNvPr>
          <p:cNvSpPr>
            <a:spLocks noGrp="1"/>
          </p:cNvSpPr>
          <p:nvPr>
            <p:ph type="dt" sz="half" idx="12"/>
          </p:nvPr>
        </p:nvSpPr>
        <p:spPr>
          <a:xfrm>
            <a:off x="7164388" y="5397500"/>
            <a:ext cx="1511300" cy="365125"/>
          </a:xfrm>
          <a:prstGeom prst="rect">
            <a:avLst/>
          </a:prstGeom>
        </p:spPr>
        <p:txBody>
          <a:bodyPr vert="horz" lIns="91440" tIns="45720" rIns="91440" bIns="45720" rtlCol="0" anchor="ctr"/>
          <a:lstStyle>
            <a:lvl1pPr algn="r" eaLnBrk="1" fontAlgn="auto" hangingPunct="1">
              <a:spcBef>
                <a:spcPts val="0"/>
              </a:spcBef>
              <a:spcAft>
                <a:spcPts val="0"/>
              </a:spcAft>
              <a:defRPr sz="1100">
                <a:solidFill>
                  <a:prstClr val="white"/>
                </a:solidFill>
                <a:latin typeface="+mn-lt"/>
                <a:cs typeface="+mn-cs"/>
              </a:defRPr>
            </a:lvl1pPr>
          </a:lstStyle>
          <a:p>
            <a:pPr>
              <a:defRPr/>
            </a:pPr>
            <a:endParaRPr lang="en-GB"/>
          </a:p>
        </p:txBody>
      </p:sp>
    </p:spTree>
    <p:extLst>
      <p:ext uri="{BB962C8B-B14F-4D97-AF65-F5344CB8AC3E}">
        <p14:creationId xmlns:p14="http://schemas.microsoft.com/office/powerpoint/2010/main" val="867055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ZA"/>
          </a:p>
        </p:txBody>
      </p:sp>
      <p:sp>
        <p:nvSpPr>
          <p:cNvPr id="10" name="Text Placeholder 4"/>
          <p:cNvSpPr>
            <a:spLocks noGrp="1"/>
          </p:cNvSpPr>
          <p:nvPr>
            <p:ph type="body" sz="quarter" idx="10"/>
          </p:nvPr>
        </p:nvSpPr>
        <p:spPr>
          <a:xfrm>
            <a:off x="295275" y="1196752"/>
            <a:ext cx="8597205"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a:extLst>
              <a:ext uri="{FF2B5EF4-FFF2-40B4-BE49-F238E27FC236}">
                <a16:creationId xmlns:a16="http://schemas.microsoft.com/office/drawing/2014/main" xmlns="" id="{1AB17781-71FB-4D98-B477-DFA1556295B5}"/>
              </a:ext>
            </a:extLst>
          </p:cNvPr>
          <p:cNvSpPr>
            <a:spLocks noGrp="1"/>
          </p:cNvSpPr>
          <p:nvPr>
            <p:ph type="sldNum" sz="quarter" idx="11"/>
            <p:custDataLst>
              <p:tags r:id="rId1"/>
            </p:custDataLst>
          </p:nvPr>
        </p:nvSpPr>
        <p:spPr/>
        <p:txBody>
          <a:bodyPr/>
          <a:lstStyle>
            <a:lvl1pPr>
              <a:defRPr/>
            </a:lvl1pPr>
          </a:lstStyle>
          <a:p>
            <a:pPr>
              <a:defRPr/>
            </a:pPr>
            <a:fld id="{0D137471-1B6A-40C3-8EFA-17F2FAF78330}" type="slidenum">
              <a:rPr lang="en-ZA" altLang="en-US"/>
              <a:pPr>
                <a:defRPr/>
              </a:pPr>
              <a:t>‹#›</a:t>
            </a:fld>
            <a:endParaRPr lang="en-ZA" altLang="en-US"/>
          </a:p>
        </p:txBody>
      </p:sp>
      <p:sp>
        <p:nvSpPr>
          <p:cNvPr id="5" name="Footer Placeholder 4">
            <a:extLst>
              <a:ext uri="{FF2B5EF4-FFF2-40B4-BE49-F238E27FC236}">
                <a16:creationId xmlns:a16="http://schemas.microsoft.com/office/drawing/2014/main" xmlns="" id="{EFED81BC-D8F3-437C-AE4F-1AF7FC8A3FD0}"/>
              </a:ext>
            </a:extLst>
          </p:cNvPr>
          <p:cNvSpPr>
            <a:spLocks noGrp="1"/>
          </p:cNvSpPr>
          <p:nvPr>
            <p:ph type="ftr" sz="quarter" idx="12"/>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765301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noAutofit/>
          </a:bodyPr>
          <a:lstStyle/>
          <a:p>
            <a:r>
              <a:rPr lang="en-US"/>
              <a:t>Click to edit Master title style</a:t>
            </a:r>
            <a:endParaRPr lang="en-ZA"/>
          </a:p>
        </p:txBody>
      </p:sp>
      <p:sp>
        <p:nvSpPr>
          <p:cNvPr id="14" name="Text Placeholder 4"/>
          <p:cNvSpPr>
            <a:spLocks noGrp="1"/>
          </p:cNvSpPr>
          <p:nvPr>
            <p:ph type="body" sz="quarter" idx="10"/>
          </p:nvPr>
        </p:nvSpPr>
        <p:spPr>
          <a:xfrm>
            <a:off x="295275" y="1196752"/>
            <a:ext cx="4060701"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4831779" y="1196752"/>
            <a:ext cx="4060701"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xmlns="" id="{5ECCE0F6-33BA-440B-983E-3824AE4605C0}"/>
              </a:ext>
            </a:extLst>
          </p:cNvPr>
          <p:cNvSpPr>
            <a:spLocks noGrp="1"/>
          </p:cNvSpPr>
          <p:nvPr>
            <p:ph type="sldNum" sz="quarter" idx="12"/>
            <p:custDataLst>
              <p:tags r:id="rId1"/>
            </p:custDataLst>
          </p:nvPr>
        </p:nvSpPr>
        <p:spPr/>
        <p:txBody>
          <a:bodyPr/>
          <a:lstStyle>
            <a:lvl1pPr>
              <a:defRPr/>
            </a:lvl1pPr>
          </a:lstStyle>
          <a:p>
            <a:pPr>
              <a:defRPr/>
            </a:pPr>
            <a:fld id="{EB3A08D6-4826-47B2-8EDF-60D83924E0A3}" type="slidenum">
              <a:rPr lang="en-ZA" altLang="en-US"/>
              <a:pPr>
                <a:defRPr/>
              </a:pPr>
              <a:t>‹#›</a:t>
            </a:fld>
            <a:endParaRPr lang="en-ZA" altLang="en-US"/>
          </a:p>
        </p:txBody>
      </p:sp>
      <p:sp>
        <p:nvSpPr>
          <p:cNvPr id="6" name="Footer Placeholder 4">
            <a:extLst>
              <a:ext uri="{FF2B5EF4-FFF2-40B4-BE49-F238E27FC236}">
                <a16:creationId xmlns:a16="http://schemas.microsoft.com/office/drawing/2014/main" xmlns="" id="{D4568708-B637-4D1D-8BD1-580B3D3C8FE6}"/>
              </a:ext>
            </a:extLst>
          </p:cNvPr>
          <p:cNvSpPr>
            <a:spLocks noGrp="1"/>
          </p:cNvSpPr>
          <p:nvPr>
            <p:ph type="ftr" sz="quarter" idx="13"/>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2249859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ZA"/>
          </a:p>
        </p:txBody>
      </p:sp>
      <p:sp>
        <p:nvSpPr>
          <p:cNvPr id="3" name="Slide Number Placeholder 5">
            <a:extLst>
              <a:ext uri="{FF2B5EF4-FFF2-40B4-BE49-F238E27FC236}">
                <a16:creationId xmlns:a16="http://schemas.microsoft.com/office/drawing/2014/main" xmlns="" id="{8C5CA23B-273B-485B-AF1E-649BB956AA88}"/>
              </a:ext>
            </a:extLst>
          </p:cNvPr>
          <p:cNvSpPr>
            <a:spLocks noGrp="1"/>
          </p:cNvSpPr>
          <p:nvPr>
            <p:ph type="sldNum" sz="quarter" idx="10"/>
            <p:custDataLst>
              <p:tags r:id="rId1"/>
            </p:custDataLst>
          </p:nvPr>
        </p:nvSpPr>
        <p:spPr/>
        <p:txBody>
          <a:bodyPr/>
          <a:lstStyle>
            <a:lvl1pPr>
              <a:defRPr/>
            </a:lvl1pPr>
          </a:lstStyle>
          <a:p>
            <a:pPr>
              <a:defRPr/>
            </a:pPr>
            <a:fld id="{ADDAB920-5CA7-465D-AA56-D46A17D5015F}" type="slidenum">
              <a:rPr lang="en-ZA" altLang="en-US"/>
              <a:pPr>
                <a:defRPr/>
              </a:pPr>
              <a:t>‹#›</a:t>
            </a:fld>
            <a:endParaRPr lang="en-ZA" altLang="en-US"/>
          </a:p>
        </p:txBody>
      </p:sp>
      <p:sp>
        <p:nvSpPr>
          <p:cNvPr id="4" name="Footer Placeholder 4">
            <a:extLst>
              <a:ext uri="{FF2B5EF4-FFF2-40B4-BE49-F238E27FC236}">
                <a16:creationId xmlns:a16="http://schemas.microsoft.com/office/drawing/2014/main" xmlns="" id="{87B23C88-8484-462B-A8BB-1181C2EEE7C4}"/>
              </a:ext>
            </a:extLst>
          </p:cNvPr>
          <p:cNvSpPr>
            <a:spLocks noGrp="1"/>
          </p:cNvSpPr>
          <p:nvPr>
            <p:ph type="ftr" sz="quarter" idx="11"/>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3787215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1" name="Text Placeholder 4"/>
          <p:cNvSpPr>
            <a:spLocks noGrp="1"/>
          </p:cNvSpPr>
          <p:nvPr>
            <p:ph type="body" sz="quarter" idx="10"/>
          </p:nvPr>
        </p:nvSpPr>
        <p:spPr>
          <a:xfrm>
            <a:off x="295275" y="1412776"/>
            <a:ext cx="8597205"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xmlns="" id="{68C8AB6B-C630-4C96-952B-96A445D7B565}"/>
              </a:ext>
            </a:extLst>
          </p:cNvPr>
          <p:cNvSpPr>
            <a:spLocks noGrp="1"/>
          </p:cNvSpPr>
          <p:nvPr>
            <p:ph type="sldNum" sz="quarter" idx="14"/>
            <p:custDataLst>
              <p:tags r:id="rId1"/>
            </p:custDataLst>
          </p:nvPr>
        </p:nvSpPr>
        <p:spPr/>
        <p:txBody>
          <a:bodyPr/>
          <a:lstStyle>
            <a:lvl1pPr>
              <a:defRPr/>
            </a:lvl1pPr>
          </a:lstStyle>
          <a:p>
            <a:pPr>
              <a:defRPr/>
            </a:pPr>
            <a:fld id="{DC5B5067-5D66-4993-A948-937BE79D4C71}" type="slidenum">
              <a:rPr lang="en-ZA" altLang="en-US"/>
              <a:pPr>
                <a:defRPr/>
              </a:pPr>
              <a:t>‹#›</a:t>
            </a:fld>
            <a:endParaRPr lang="en-ZA" altLang="en-US"/>
          </a:p>
        </p:txBody>
      </p:sp>
      <p:sp>
        <p:nvSpPr>
          <p:cNvPr id="7" name="Footer Placeholder 4">
            <a:extLst>
              <a:ext uri="{FF2B5EF4-FFF2-40B4-BE49-F238E27FC236}">
                <a16:creationId xmlns:a16="http://schemas.microsoft.com/office/drawing/2014/main" xmlns="" id="{0E8D1FED-7704-4887-BB19-5BAD20E0F6B1}"/>
              </a:ext>
            </a:extLst>
          </p:cNvPr>
          <p:cNvSpPr>
            <a:spLocks noGrp="1"/>
          </p:cNvSpPr>
          <p:nvPr>
            <p:ph type="ftr" sz="quarter" idx="15"/>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3981807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4" name="Text Placeholder 4"/>
          <p:cNvSpPr>
            <a:spLocks noGrp="1"/>
          </p:cNvSpPr>
          <p:nvPr>
            <p:ph type="body" sz="quarter" idx="14"/>
          </p:nvPr>
        </p:nvSpPr>
        <p:spPr>
          <a:xfrm>
            <a:off x="295275" y="1412776"/>
            <a:ext cx="406070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4831779" y="1412776"/>
            <a:ext cx="406070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xmlns="" id="{6FEA78B6-2AA4-499D-882C-6791B3A5B94D}"/>
              </a:ext>
            </a:extLst>
          </p:cNvPr>
          <p:cNvSpPr>
            <a:spLocks noGrp="1"/>
          </p:cNvSpPr>
          <p:nvPr>
            <p:ph type="sldNum" sz="quarter" idx="16"/>
            <p:custDataLst>
              <p:tags r:id="rId1"/>
            </p:custDataLst>
          </p:nvPr>
        </p:nvSpPr>
        <p:spPr/>
        <p:txBody>
          <a:bodyPr/>
          <a:lstStyle>
            <a:lvl1pPr>
              <a:defRPr/>
            </a:lvl1pPr>
          </a:lstStyle>
          <a:p>
            <a:pPr>
              <a:defRPr/>
            </a:pPr>
            <a:fld id="{D02BD7FC-3754-4641-9F9D-F80DAD176D4A}" type="slidenum">
              <a:rPr lang="en-ZA" altLang="en-US"/>
              <a:pPr>
                <a:defRPr/>
              </a:pPr>
              <a:t>‹#›</a:t>
            </a:fld>
            <a:endParaRPr lang="en-ZA" altLang="en-US"/>
          </a:p>
        </p:txBody>
      </p:sp>
      <p:sp>
        <p:nvSpPr>
          <p:cNvPr id="7" name="Footer Placeholder 4">
            <a:extLst>
              <a:ext uri="{FF2B5EF4-FFF2-40B4-BE49-F238E27FC236}">
                <a16:creationId xmlns:a16="http://schemas.microsoft.com/office/drawing/2014/main" xmlns="" id="{1B92988C-6DF3-4BFC-9FF7-EB538AA8018A}"/>
              </a:ext>
            </a:extLst>
          </p:cNvPr>
          <p:cNvSpPr>
            <a:spLocks noGrp="1"/>
          </p:cNvSpPr>
          <p:nvPr>
            <p:ph type="ftr" sz="quarter" idx="17"/>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74717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xmlns="" id="{FAD00E84-6325-44D5-8932-693BB3053F8C}"/>
              </a:ext>
            </a:extLst>
          </p:cNvPr>
          <p:cNvSpPr>
            <a:spLocks noGrp="1"/>
          </p:cNvSpPr>
          <p:nvPr>
            <p:ph type="sldNum" sz="quarter" idx="14"/>
            <p:custDataLst>
              <p:tags r:id="rId1"/>
            </p:custDataLst>
          </p:nvPr>
        </p:nvSpPr>
        <p:spPr/>
        <p:txBody>
          <a:bodyPr/>
          <a:lstStyle>
            <a:lvl1pPr>
              <a:defRPr/>
            </a:lvl1pPr>
          </a:lstStyle>
          <a:p>
            <a:pPr>
              <a:defRPr/>
            </a:pPr>
            <a:fld id="{B167EF4F-8FA3-486A-8429-9572B2AC7768}" type="slidenum">
              <a:rPr lang="en-ZA" altLang="en-US"/>
              <a:pPr>
                <a:defRPr/>
              </a:pPr>
              <a:t>‹#›</a:t>
            </a:fld>
            <a:endParaRPr lang="en-ZA" altLang="en-US"/>
          </a:p>
        </p:txBody>
      </p:sp>
      <p:sp>
        <p:nvSpPr>
          <p:cNvPr id="6" name="Footer Placeholder 4">
            <a:extLst>
              <a:ext uri="{FF2B5EF4-FFF2-40B4-BE49-F238E27FC236}">
                <a16:creationId xmlns:a16="http://schemas.microsoft.com/office/drawing/2014/main" xmlns="" id="{B7E4FB18-7351-4134-A7DC-D689AB15F472}"/>
              </a:ext>
            </a:extLst>
          </p:cNvPr>
          <p:cNvSpPr>
            <a:spLocks noGrp="1"/>
          </p:cNvSpPr>
          <p:nvPr>
            <p:ph type="ftr" sz="quarter" idx="15"/>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2502768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5" name="Text Placeholder 4"/>
          <p:cNvSpPr>
            <a:spLocks noGrp="1"/>
          </p:cNvSpPr>
          <p:nvPr>
            <p:ph type="body" sz="quarter" idx="10"/>
          </p:nvPr>
        </p:nvSpPr>
        <p:spPr>
          <a:xfrm>
            <a:off x="295275" y="5681848"/>
            <a:ext cx="8597205" cy="409469"/>
          </a:xfrm>
        </p:spPr>
        <p:txBody>
          <a:bodyPr bIns="0" anchor="b">
            <a:noAutofit/>
          </a:bodyPr>
          <a:lstStyle>
            <a:lvl1pPr>
              <a:spcBef>
                <a:spcPts val="0"/>
              </a:spcBef>
              <a:defRPr sz="800" b="0"/>
            </a:lvl1pPr>
          </a:lstStyle>
          <a:p>
            <a:pPr lvl="0"/>
            <a:r>
              <a:rPr lang="en-US"/>
              <a:t>Click to edit Master text styles</a:t>
            </a:r>
          </a:p>
        </p:txBody>
      </p:sp>
      <p:sp>
        <p:nvSpPr>
          <p:cNvPr id="9" name="Text Placeholder 4"/>
          <p:cNvSpPr>
            <a:spLocks noGrp="1"/>
          </p:cNvSpPr>
          <p:nvPr>
            <p:ph type="body" sz="quarter" idx="11"/>
          </p:nvPr>
        </p:nvSpPr>
        <p:spPr>
          <a:xfrm>
            <a:off x="295275" y="1196752"/>
            <a:ext cx="8597205"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xmlns="" id="{E198005A-F031-4202-A970-EDDFABF267B1}"/>
              </a:ext>
            </a:extLst>
          </p:cNvPr>
          <p:cNvSpPr>
            <a:spLocks noGrp="1"/>
          </p:cNvSpPr>
          <p:nvPr>
            <p:ph type="sldNum" sz="quarter" idx="12"/>
            <p:custDataLst>
              <p:tags r:id="rId1"/>
            </p:custDataLst>
          </p:nvPr>
        </p:nvSpPr>
        <p:spPr/>
        <p:txBody>
          <a:bodyPr/>
          <a:lstStyle>
            <a:lvl1pPr>
              <a:defRPr/>
            </a:lvl1pPr>
          </a:lstStyle>
          <a:p>
            <a:pPr>
              <a:defRPr/>
            </a:pPr>
            <a:fld id="{3E283F98-3AF8-4FF4-8DC3-F1FC24710E7B}" type="slidenum">
              <a:rPr lang="en-ZA" altLang="en-US"/>
              <a:pPr>
                <a:defRPr/>
              </a:pPr>
              <a:t>‹#›</a:t>
            </a:fld>
            <a:endParaRPr lang="en-ZA" altLang="en-US"/>
          </a:p>
        </p:txBody>
      </p:sp>
      <p:sp>
        <p:nvSpPr>
          <p:cNvPr id="7" name="Footer Placeholder 4">
            <a:extLst>
              <a:ext uri="{FF2B5EF4-FFF2-40B4-BE49-F238E27FC236}">
                <a16:creationId xmlns:a16="http://schemas.microsoft.com/office/drawing/2014/main" xmlns="" id="{EC4A1EB0-7C41-432C-B504-DC42A7293DFD}"/>
              </a:ext>
            </a:extLst>
          </p:cNvPr>
          <p:cNvSpPr>
            <a:spLocks noGrp="1"/>
          </p:cNvSpPr>
          <p:nvPr>
            <p:ph type="ftr" sz="quarter" idx="13"/>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3259842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a:p>
        </p:txBody>
      </p:sp>
      <p:sp>
        <p:nvSpPr>
          <p:cNvPr id="9" name="Text Placeholder 4"/>
          <p:cNvSpPr>
            <a:spLocks noGrp="1"/>
          </p:cNvSpPr>
          <p:nvPr>
            <p:ph type="body" sz="quarter" idx="10"/>
          </p:nvPr>
        </p:nvSpPr>
        <p:spPr>
          <a:xfrm>
            <a:off x="295275" y="5681848"/>
            <a:ext cx="8597205" cy="409469"/>
          </a:xfrm>
        </p:spPr>
        <p:txBody>
          <a:bodyPr bIns="0" anchor="b">
            <a:noAutofit/>
          </a:bodyPr>
          <a:lstStyle>
            <a:lvl1pPr>
              <a:spcBef>
                <a:spcPts val="0"/>
              </a:spcBef>
              <a:defRPr sz="800" b="0"/>
            </a:lvl1pPr>
          </a:lstStyle>
          <a:p>
            <a:pPr lvl="0"/>
            <a:r>
              <a:rPr lang="en-US"/>
              <a:t>Click to edit Master text styles</a:t>
            </a:r>
          </a:p>
        </p:txBody>
      </p:sp>
      <p:sp>
        <p:nvSpPr>
          <p:cNvPr id="10" name="Text Placeholder 4"/>
          <p:cNvSpPr>
            <a:spLocks noGrp="1"/>
          </p:cNvSpPr>
          <p:nvPr>
            <p:ph type="body" sz="quarter" idx="12"/>
          </p:nvPr>
        </p:nvSpPr>
        <p:spPr>
          <a:xfrm>
            <a:off x="295275" y="1196752"/>
            <a:ext cx="4060701"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4831779" y="1196752"/>
            <a:ext cx="4060701"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a:extLst>
              <a:ext uri="{FF2B5EF4-FFF2-40B4-BE49-F238E27FC236}">
                <a16:creationId xmlns:a16="http://schemas.microsoft.com/office/drawing/2014/main" xmlns="" id="{75CB9072-00F2-46B2-8B12-2C3995936FF2}"/>
              </a:ext>
            </a:extLst>
          </p:cNvPr>
          <p:cNvSpPr>
            <a:spLocks noGrp="1"/>
          </p:cNvSpPr>
          <p:nvPr>
            <p:ph type="sldNum" sz="quarter" idx="14"/>
            <p:custDataLst>
              <p:tags r:id="rId1"/>
            </p:custDataLst>
          </p:nvPr>
        </p:nvSpPr>
        <p:spPr/>
        <p:txBody>
          <a:bodyPr/>
          <a:lstStyle>
            <a:lvl1pPr>
              <a:defRPr/>
            </a:lvl1pPr>
          </a:lstStyle>
          <a:p>
            <a:pPr>
              <a:defRPr/>
            </a:pPr>
            <a:fld id="{1CA4AE01-DC77-4216-87C9-3186594C0753}" type="slidenum">
              <a:rPr lang="en-ZA" altLang="en-US"/>
              <a:pPr>
                <a:defRPr/>
              </a:pPr>
              <a:t>‹#›</a:t>
            </a:fld>
            <a:endParaRPr lang="en-ZA" altLang="en-US"/>
          </a:p>
        </p:txBody>
      </p:sp>
      <p:sp>
        <p:nvSpPr>
          <p:cNvPr id="7" name="Footer Placeholder 4">
            <a:extLst>
              <a:ext uri="{FF2B5EF4-FFF2-40B4-BE49-F238E27FC236}">
                <a16:creationId xmlns:a16="http://schemas.microsoft.com/office/drawing/2014/main" xmlns="" id="{C2451087-7A5E-42BD-95D4-385E40DDF910}"/>
              </a:ext>
            </a:extLst>
          </p:cNvPr>
          <p:cNvSpPr>
            <a:spLocks noGrp="1"/>
          </p:cNvSpPr>
          <p:nvPr>
            <p:ph type="ftr" sz="quarter" idx="15"/>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713326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8" name="Text Placeholder 4"/>
          <p:cNvSpPr>
            <a:spLocks noGrp="1"/>
          </p:cNvSpPr>
          <p:nvPr>
            <p:ph type="body" sz="quarter" idx="10"/>
          </p:nvPr>
        </p:nvSpPr>
        <p:spPr>
          <a:xfrm>
            <a:off x="295275" y="5681848"/>
            <a:ext cx="8597205" cy="409469"/>
          </a:xfrm>
        </p:spPr>
        <p:txBody>
          <a:bodyPr bIns="0" anchor="b">
            <a:noAutofit/>
          </a:bodyPr>
          <a:lstStyle>
            <a:lvl1pPr>
              <a:spcBef>
                <a:spcPts val="0"/>
              </a:spcBef>
              <a:defRPr sz="800" b="0"/>
            </a:lvl1pPr>
          </a:lstStyle>
          <a:p>
            <a:pPr lvl="0"/>
            <a:r>
              <a:rPr lang="en-US"/>
              <a:t>Click to edit Master text styles</a:t>
            </a:r>
          </a:p>
        </p:txBody>
      </p:sp>
      <p:sp>
        <p:nvSpPr>
          <p:cNvPr id="4" name="Slide Number Placeholder 5">
            <a:extLst>
              <a:ext uri="{FF2B5EF4-FFF2-40B4-BE49-F238E27FC236}">
                <a16:creationId xmlns:a16="http://schemas.microsoft.com/office/drawing/2014/main" xmlns="" id="{990F705B-7281-40A7-ACFF-E4CC9A9DB152}"/>
              </a:ext>
            </a:extLst>
          </p:cNvPr>
          <p:cNvSpPr>
            <a:spLocks noGrp="1"/>
          </p:cNvSpPr>
          <p:nvPr>
            <p:ph type="sldNum" sz="quarter" idx="11"/>
            <p:custDataLst>
              <p:tags r:id="rId1"/>
            </p:custDataLst>
          </p:nvPr>
        </p:nvSpPr>
        <p:spPr/>
        <p:txBody>
          <a:bodyPr/>
          <a:lstStyle>
            <a:lvl1pPr>
              <a:defRPr/>
            </a:lvl1pPr>
          </a:lstStyle>
          <a:p>
            <a:pPr>
              <a:defRPr/>
            </a:pPr>
            <a:fld id="{DC813A18-F72F-4515-8B28-850867B9BE79}" type="slidenum">
              <a:rPr lang="en-ZA" altLang="en-US"/>
              <a:pPr>
                <a:defRPr/>
              </a:pPr>
              <a:t>‹#›</a:t>
            </a:fld>
            <a:endParaRPr lang="en-ZA" altLang="en-US"/>
          </a:p>
        </p:txBody>
      </p:sp>
      <p:sp>
        <p:nvSpPr>
          <p:cNvPr id="5" name="Footer Placeholder 4">
            <a:extLst>
              <a:ext uri="{FF2B5EF4-FFF2-40B4-BE49-F238E27FC236}">
                <a16:creationId xmlns:a16="http://schemas.microsoft.com/office/drawing/2014/main" xmlns="" id="{4996BFFA-58EC-45B2-9E70-8BF39E8984B3}"/>
              </a:ext>
            </a:extLst>
          </p:cNvPr>
          <p:cNvSpPr>
            <a:spLocks noGrp="1"/>
          </p:cNvSpPr>
          <p:nvPr>
            <p:ph type="ftr" sz="quarter" idx="12"/>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1091980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12" name="Text Placeholder 4"/>
          <p:cNvSpPr>
            <a:spLocks noGrp="1"/>
          </p:cNvSpPr>
          <p:nvPr>
            <p:ph type="body" sz="quarter" idx="10"/>
          </p:nvPr>
        </p:nvSpPr>
        <p:spPr>
          <a:xfrm>
            <a:off x="295275" y="5681848"/>
            <a:ext cx="8597205" cy="409469"/>
          </a:xfrm>
        </p:spPr>
        <p:txBody>
          <a:bodyPr bIns="0" anchor="b">
            <a:noAutofit/>
          </a:bodyPr>
          <a:lstStyle>
            <a:lvl1pPr>
              <a:spcBef>
                <a:spcPts val="0"/>
              </a:spcBef>
              <a:defRPr sz="800" b="0"/>
            </a:lvl1pPr>
          </a:lstStyle>
          <a:p>
            <a:pPr lvl="0"/>
            <a:r>
              <a:rPr lang="en-US"/>
              <a:t>Click to edit Master text styles</a:t>
            </a:r>
          </a:p>
        </p:txBody>
      </p:sp>
      <p:sp>
        <p:nvSpPr>
          <p:cNvPr id="13" name="Text Placeholder 4"/>
          <p:cNvSpPr>
            <a:spLocks noGrp="1"/>
          </p:cNvSpPr>
          <p:nvPr>
            <p:ph type="body" sz="quarter" idx="14"/>
          </p:nvPr>
        </p:nvSpPr>
        <p:spPr>
          <a:xfrm>
            <a:off x="295275" y="1412777"/>
            <a:ext cx="8597205"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xmlns="" id="{A6DBBA10-5632-4C0C-B667-7BB90453A355}"/>
              </a:ext>
            </a:extLst>
          </p:cNvPr>
          <p:cNvSpPr>
            <a:spLocks noGrp="1"/>
          </p:cNvSpPr>
          <p:nvPr>
            <p:ph type="sldNum" sz="quarter" idx="15"/>
            <p:custDataLst>
              <p:tags r:id="rId1"/>
            </p:custDataLst>
          </p:nvPr>
        </p:nvSpPr>
        <p:spPr/>
        <p:txBody>
          <a:bodyPr/>
          <a:lstStyle>
            <a:lvl1pPr>
              <a:defRPr/>
            </a:lvl1pPr>
          </a:lstStyle>
          <a:p>
            <a:pPr>
              <a:defRPr/>
            </a:pPr>
            <a:fld id="{02C342D0-AF58-4B1B-9275-040B6CB40480}" type="slidenum">
              <a:rPr lang="en-ZA" altLang="en-US"/>
              <a:pPr>
                <a:defRPr/>
              </a:pPr>
              <a:t>‹#›</a:t>
            </a:fld>
            <a:endParaRPr lang="en-ZA" altLang="en-US"/>
          </a:p>
        </p:txBody>
      </p:sp>
      <p:sp>
        <p:nvSpPr>
          <p:cNvPr id="7" name="Footer Placeholder 4">
            <a:extLst>
              <a:ext uri="{FF2B5EF4-FFF2-40B4-BE49-F238E27FC236}">
                <a16:creationId xmlns:a16="http://schemas.microsoft.com/office/drawing/2014/main" xmlns="" id="{234BA28D-1C28-4305-811E-DB45AACA1885}"/>
              </a:ext>
            </a:extLst>
          </p:cNvPr>
          <p:cNvSpPr>
            <a:spLocks noGrp="1"/>
          </p:cNvSpPr>
          <p:nvPr>
            <p:ph type="ftr" sz="quarter" idx="16"/>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2475812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15" name="Text Placeholder 4"/>
          <p:cNvSpPr>
            <a:spLocks noGrp="1"/>
          </p:cNvSpPr>
          <p:nvPr>
            <p:ph type="body" sz="quarter" idx="14"/>
          </p:nvPr>
        </p:nvSpPr>
        <p:spPr>
          <a:xfrm>
            <a:off x="295275" y="1412776"/>
            <a:ext cx="4060701"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p:nvPr>
        </p:nvSpPr>
        <p:spPr>
          <a:xfrm>
            <a:off x="295275" y="5681848"/>
            <a:ext cx="8597205" cy="409469"/>
          </a:xfrm>
        </p:spPr>
        <p:txBody>
          <a:bodyPr bIns="0" anchor="b">
            <a:noAutofit/>
          </a:bodyPr>
          <a:lstStyle>
            <a:lvl1pPr>
              <a:spcBef>
                <a:spcPts val="0"/>
              </a:spcBef>
              <a:defRPr sz="800" b="0"/>
            </a:lvl1pPr>
          </a:lstStyle>
          <a:p>
            <a:pPr lvl="0"/>
            <a:r>
              <a:rPr lang="en-US"/>
              <a:t>Click to edit Master text styles</a:t>
            </a:r>
          </a:p>
        </p:txBody>
      </p:sp>
      <p:sp>
        <p:nvSpPr>
          <p:cNvPr id="9"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4831779" y="1412776"/>
            <a:ext cx="4060701"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5">
            <a:extLst>
              <a:ext uri="{FF2B5EF4-FFF2-40B4-BE49-F238E27FC236}">
                <a16:creationId xmlns:a16="http://schemas.microsoft.com/office/drawing/2014/main" xmlns="" id="{B22E2FB5-1ED3-4DBF-88A1-4732C855CA2A}"/>
              </a:ext>
            </a:extLst>
          </p:cNvPr>
          <p:cNvSpPr>
            <a:spLocks noGrp="1"/>
          </p:cNvSpPr>
          <p:nvPr>
            <p:ph type="sldNum" sz="quarter" idx="16"/>
            <p:custDataLst>
              <p:tags r:id="rId1"/>
            </p:custDataLst>
          </p:nvPr>
        </p:nvSpPr>
        <p:spPr/>
        <p:txBody>
          <a:bodyPr/>
          <a:lstStyle>
            <a:lvl1pPr>
              <a:defRPr/>
            </a:lvl1pPr>
          </a:lstStyle>
          <a:p>
            <a:pPr>
              <a:defRPr/>
            </a:pPr>
            <a:fld id="{15717876-B4CB-44F7-A153-FCBB8C9C3885}" type="slidenum">
              <a:rPr lang="en-ZA" altLang="en-US"/>
              <a:pPr>
                <a:defRPr/>
              </a:pPr>
              <a:t>‹#›</a:t>
            </a:fld>
            <a:endParaRPr lang="en-ZA" altLang="en-US"/>
          </a:p>
        </p:txBody>
      </p:sp>
      <p:sp>
        <p:nvSpPr>
          <p:cNvPr id="8" name="Footer Placeholder 4">
            <a:extLst>
              <a:ext uri="{FF2B5EF4-FFF2-40B4-BE49-F238E27FC236}">
                <a16:creationId xmlns:a16="http://schemas.microsoft.com/office/drawing/2014/main" xmlns="" id="{F90A6F1A-BA0D-44B3-94A8-0D1E3777D49C}"/>
              </a:ext>
            </a:extLst>
          </p:cNvPr>
          <p:cNvSpPr>
            <a:spLocks noGrp="1"/>
          </p:cNvSpPr>
          <p:nvPr>
            <p:ph type="ftr" sz="quarter" idx="17"/>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2305328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9" name="Text Placeholder 4"/>
          <p:cNvSpPr>
            <a:spLocks noGrp="1"/>
          </p:cNvSpPr>
          <p:nvPr>
            <p:ph type="body" sz="quarter" idx="10"/>
          </p:nvPr>
        </p:nvSpPr>
        <p:spPr>
          <a:xfrm>
            <a:off x="295275" y="5681848"/>
            <a:ext cx="8597205" cy="409469"/>
          </a:xfrm>
        </p:spPr>
        <p:txBody>
          <a:bodyPr bIns="0" anchor="b">
            <a:noAutofit/>
          </a:bodyPr>
          <a:lstStyle>
            <a:lvl1pPr>
              <a:spcBef>
                <a:spcPts val="0"/>
              </a:spcBef>
              <a:defRPr sz="800" b="0"/>
            </a:lvl1pPr>
          </a:lstStyle>
          <a:p>
            <a:pPr lvl="0"/>
            <a:r>
              <a:rPr lang="en-US"/>
              <a:t>Click to edit Master text styles</a:t>
            </a:r>
          </a:p>
        </p:txBody>
      </p:sp>
      <p:sp>
        <p:nvSpPr>
          <p:cNvPr id="10"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xmlns="" id="{BC75B08D-04B5-499C-97A5-A4FA5D0DD0DB}"/>
              </a:ext>
            </a:extLst>
          </p:cNvPr>
          <p:cNvSpPr>
            <a:spLocks noGrp="1"/>
          </p:cNvSpPr>
          <p:nvPr>
            <p:ph type="sldNum" sz="quarter" idx="14"/>
            <p:custDataLst>
              <p:tags r:id="rId1"/>
            </p:custDataLst>
          </p:nvPr>
        </p:nvSpPr>
        <p:spPr/>
        <p:txBody>
          <a:bodyPr/>
          <a:lstStyle>
            <a:lvl1pPr>
              <a:defRPr/>
            </a:lvl1pPr>
          </a:lstStyle>
          <a:p>
            <a:pPr>
              <a:defRPr/>
            </a:pPr>
            <a:fld id="{0CA4DF6D-F732-4272-BA52-7F6FE2AA9D93}" type="slidenum">
              <a:rPr lang="en-ZA" altLang="en-US"/>
              <a:pPr>
                <a:defRPr/>
              </a:pPr>
              <a:t>‹#›</a:t>
            </a:fld>
            <a:endParaRPr lang="en-ZA" altLang="en-US"/>
          </a:p>
        </p:txBody>
      </p:sp>
      <p:sp>
        <p:nvSpPr>
          <p:cNvPr id="6" name="Footer Placeholder 4">
            <a:extLst>
              <a:ext uri="{FF2B5EF4-FFF2-40B4-BE49-F238E27FC236}">
                <a16:creationId xmlns:a16="http://schemas.microsoft.com/office/drawing/2014/main" xmlns="" id="{2C7E7977-1861-463B-9BB6-F77943F13540}"/>
              </a:ext>
            </a:extLst>
          </p:cNvPr>
          <p:cNvSpPr>
            <a:spLocks noGrp="1"/>
          </p:cNvSpPr>
          <p:nvPr>
            <p:ph type="ftr" sz="quarter" idx="15"/>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690604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chemeClr val="tx2"/>
        </a:solidFill>
        <a:effectLst/>
      </p:bgPr>
    </p:bg>
    <p:spTree>
      <p:nvGrpSpPr>
        <p:cNvPr id="1" name=""/>
        <p:cNvGrpSpPr/>
        <p:nvPr/>
      </p:nvGrpSpPr>
      <p:grpSpPr>
        <a:xfrm>
          <a:off x="0" y="0"/>
          <a:ext cx="0" cy="0"/>
          <a:chOff x="0" y="0"/>
          <a:chExt cx="0" cy="0"/>
        </a:xfrm>
      </p:grpSpPr>
      <p:pic>
        <p:nvPicPr>
          <p:cNvPr id="3" name="Picture 10">
            <a:extLst>
              <a:ext uri="{FF2B5EF4-FFF2-40B4-BE49-F238E27FC236}">
                <a16:creationId xmlns:a16="http://schemas.microsoft.com/office/drawing/2014/main" xmlns="" id="{B3BB4A73-469B-45BC-B7CF-3C225D99CF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7150" y="5516563"/>
            <a:ext cx="90868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5" descr="C:\Users\Conny\Desktop\WCG\WCG - Logo\PNG\Logos blue\Evironmental Affairs and Development Planning\WCG - Logo - Environmental Affairs and Development Planning - Blue.png">
            <a:extLst>
              <a:ext uri="{FF2B5EF4-FFF2-40B4-BE49-F238E27FC236}">
                <a16:creationId xmlns:a16="http://schemas.microsoft.com/office/drawing/2014/main" xmlns="" id="{D2862EF7-D431-4196-8AC7-67AFB2C247B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0988" y="6159500"/>
            <a:ext cx="110966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2"/>
          </p:nvPr>
        </p:nvSpPr>
        <p:spPr>
          <a:xfrm>
            <a:off x="611188" y="2276872"/>
            <a:ext cx="8281291" cy="936625"/>
          </a:xfrm>
          <a:prstGeom prst="rect">
            <a:avLst/>
          </a:prstGeom>
          <a:solidFill>
            <a:schemeClr val="tx2"/>
          </a:solid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93498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4" name="Picture Placeholder 3"/>
          <p:cNvSpPr>
            <a:spLocks noGrp="1"/>
          </p:cNvSpPr>
          <p:nvPr>
            <p:ph type="pic" sz="quarter" idx="14"/>
          </p:nvPr>
        </p:nvSpPr>
        <p:spPr>
          <a:xfrm>
            <a:off x="323850" y="1412775"/>
            <a:ext cx="2908573" cy="4680049"/>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4" name="Text Placeholder 4"/>
          <p:cNvSpPr>
            <a:spLocks noGrp="1"/>
          </p:cNvSpPr>
          <p:nvPr>
            <p:ph type="body" sz="quarter" idx="15"/>
          </p:nvPr>
        </p:nvSpPr>
        <p:spPr>
          <a:xfrm>
            <a:off x="3448447" y="1412776"/>
            <a:ext cx="547260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xmlns="" id="{8FA4221C-599A-43E2-ABF6-D12EB695FD6E}"/>
              </a:ext>
            </a:extLst>
          </p:cNvPr>
          <p:cNvSpPr>
            <a:spLocks noGrp="1"/>
          </p:cNvSpPr>
          <p:nvPr>
            <p:ph type="sldNum" sz="quarter" idx="16"/>
            <p:custDataLst>
              <p:tags r:id="rId1"/>
            </p:custDataLst>
          </p:nvPr>
        </p:nvSpPr>
        <p:spPr/>
        <p:txBody>
          <a:bodyPr/>
          <a:lstStyle>
            <a:lvl1pPr>
              <a:defRPr/>
            </a:lvl1pPr>
          </a:lstStyle>
          <a:p>
            <a:pPr>
              <a:defRPr/>
            </a:pPr>
            <a:fld id="{F5D8668A-AE3F-4588-92B1-8BE9CE80C632}" type="slidenum">
              <a:rPr lang="en-ZA" altLang="en-US"/>
              <a:pPr>
                <a:defRPr/>
              </a:pPr>
              <a:t>‹#›</a:t>
            </a:fld>
            <a:endParaRPr lang="en-ZA" altLang="en-US"/>
          </a:p>
        </p:txBody>
      </p:sp>
      <p:sp>
        <p:nvSpPr>
          <p:cNvPr id="7" name="Footer Placeholder 4">
            <a:extLst>
              <a:ext uri="{FF2B5EF4-FFF2-40B4-BE49-F238E27FC236}">
                <a16:creationId xmlns:a16="http://schemas.microsoft.com/office/drawing/2014/main" xmlns="" id="{C5907739-074E-4032-85C2-381C49B0A854}"/>
              </a:ext>
            </a:extLst>
          </p:cNvPr>
          <p:cNvSpPr>
            <a:spLocks noGrp="1"/>
          </p:cNvSpPr>
          <p:nvPr>
            <p:ph type="ftr" sz="quarter" idx="17"/>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197818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13" name="Picture Placeholder 3"/>
          <p:cNvSpPr>
            <a:spLocks noGrp="1"/>
          </p:cNvSpPr>
          <p:nvPr>
            <p:ph type="pic" sz="quarter" idx="14"/>
          </p:nvPr>
        </p:nvSpPr>
        <p:spPr>
          <a:xfrm>
            <a:off x="6516216" y="1412776"/>
            <a:ext cx="2404517" cy="4680048"/>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5" name="Text Placeholder 4"/>
          <p:cNvSpPr>
            <a:spLocks noGrp="1"/>
          </p:cNvSpPr>
          <p:nvPr>
            <p:ph type="body" sz="quarter" idx="15"/>
          </p:nvPr>
        </p:nvSpPr>
        <p:spPr>
          <a:xfrm>
            <a:off x="323850" y="1412777"/>
            <a:ext cx="6004917"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xmlns="" id="{F379C26C-CDED-4814-9AD8-82C168C773A0}"/>
              </a:ext>
            </a:extLst>
          </p:cNvPr>
          <p:cNvSpPr>
            <a:spLocks noGrp="1"/>
          </p:cNvSpPr>
          <p:nvPr>
            <p:ph type="sldNum" sz="quarter" idx="16"/>
            <p:custDataLst>
              <p:tags r:id="rId1"/>
            </p:custDataLst>
          </p:nvPr>
        </p:nvSpPr>
        <p:spPr/>
        <p:txBody>
          <a:bodyPr/>
          <a:lstStyle>
            <a:lvl1pPr>
              <a:defRPr/>
            </a:lvl1pPr>
          </a:lstStyle>
          <a:p>
            <a:pPr>
              <a:defRPr/>
            </a:pPr>
            <a:fld id="{8E3B5D7D-5ABC-4AB8-BA76-37038582CCF0}" type="slidenum">
              <a:rPr lang="en-ZA" altLang="en-US"/>
              <a:pPr>
                <a:defRPr/>
              </a:pPr>
              <a:t>‹#›</a:t>
            </a:fld>
            <a:endParaRPr lang="en-ZA" altLang="en-US"/>
          </a:p>
        </p:txBody>
      </p:sp>
      <p:sp>
        <p:nvSpPr>
          <p:cNvPr id="7" name="Footer Placeholder 4">
            <a:extLst>
              <a:ext uri="{FF2B5EF4-FFF2-40B4-BE49-F238E27FC236}">
                <a16:creationId xmlns:a16="http://schemas.microsoft.com/office/drawing/2014/main" xmlns="" id="{C6EE8EB2-2223-4C56-9214-EA66318DD9FF}"/>
              </a:ext>
            </a:extLst>
          </p:cNvPr>
          <p:cNvSpPr>
            <a:spLocks noGrp="1"/>
          </p:cNvSpPr>
          <p:nvPr>
            <p:ph type="ftr" sz="quarter" idx="17"/>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5562243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13" name="Picture Placeholder 3"/>
          <p:cNvSpPr>
            <a:spLocks noGrp="1"/>
          </p:cNvSpPr>
          <p:nvPr>
            <p:ph type="pic" sz="quarter" idx="14"/>
          </p:nvPr>
        </p:nvSpPr>
        <p:spPr>
          <a:xfrm>
            <a:off x="290287" y="1412776"/>
            <a:ext cx="3921674" cy="1872208"/>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4" name="Picture Placeholder 3"/>
          <p:cNvSpPr>
            <a:spLocks noGrp="1"/>
          </p:cNvSpPr>
          <p:nvPr>
            <p:ph type="pic" sz="quarter" idx="15"/>
          </p:nvPr>
        </p:nvSpPr>
        <p:spPr>
          <a:xfrm>
            <a:off x="4999381" y="1412776"/>
            <a:ext cx="3921674" cy="1872208"/>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5" name="Text Placeholder 4"/>
          <p:cNvSpPr>
            <a:spLocks noGrp="1"/>
          </p:cNvSpPr>
          <p:nvPr>
            <p:ph type="body" sz="quarter" idx="16"/>
          </p:nvPr>
        </p:nvSpPr>
        <p:spPr>
          <a:xfrm>
            <a:off x="323850" y="3532181"/>
            <a:ext cx="8597205"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Slide Number Placeholder 5">
            <a:extLst>
              <a:ext uri="{FF2B5EF4-FFF2-40B4-BE49-F238E27FC236}">
                <a16:creationId xmlns:a16="http://schemas.microsoft.com/office/drawing/2014/main" xmlns="" id="{BC742B25-22A0-4040-B781-053EB43B01C5}"/>
              </a:ext>
            </a:extLst>
          </p:cNvPr>
          <p:cNvSpPr>
            <a:spLocks noGrp="1"/>
          </p:cNvSpPr>
          <p:nvPr>
            <p:ph type="sldNum" sz="quarter" idx="17"/>
            <p:custDataLst>
              <p:tags r:id="rId1"/>
            </p:custDataLst>
          </p:nvPr>
        </p:nvSpPr>
        <p:spPr/>
        <p:txBody>
          <a:bodyPr/>
          <a:lstStyle>
            <a:lvl1pPr>
              <a:defRPr/>
            </a:lvl1pPr>
          </a:lstStyle>
          <a:p>
            <a:pPr>
              <a:defRPr/>
            </a:pPr>
            <a:fld id="{B6139DB5-5B44-4489-9CBC-7E02DA1C37E4}" type="slidenum">
              <a:rPr lang="en-ZA" altLang="en-US"/>
              <a:pPr>
                <a:defRPr/>
              </a:pPr>
              <a:t>‹#›</a:t>
            </a:fld>
            <a:endParaRPr lang="en-ZA" altLang="en-US"/>
          </a:p>
        </p:txBody>
      </p:sp>
      <p:sp>
        <p:nvSpPr>
          <p:cNvPr id="8" name="Footer Placeholder 4">
            <a:extLst>
              <a:ext uri="{FF2B5EF4-FFF2-40B4-BE49-F238E27FC236}">
                <a16:creationId xmlns:a16="http://schemas.microsoft.com/office/drawing/2014/main" xmlns="" id="{5FF32E25-9268-4B6A-8450-29372D9C0C47}"/>
              </a:ext>
            </a:extLst>
          </p:cNvPr>
          <p:cNvSpPr>
            <a:spLocks noGrp="1"/>
          </p:cNvSpPr>
          <p:nvPr>
            <p:ph type="ftr" sz="quarter" idx="18"/>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3779480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13" name="Picture Placeholder 3"/>
          <p:cNvSpPr>
            <a:spLocks noGrp="1"/>
          </p:cNvSpPr>
          <p:nvPr>
            <p:ph type="pic" sz="quarter" idx="14"/>
          </p:nvPr>
        </p:nvSpPr>
        <p:spPr>
          <a:xfrm>
            <a:off x="290287" y="3645024"/>
            <a:ext cx="3921674" cy="2304256"/>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4" name="Picture Placeholder 3"/>
          <p:cNvSpPr>
            <a:spLocks noGrp="1"/>
          </p:cNvSpPr>
          <p:nvPr>
            <p:ph type="pic" sz="quarter" idx="15"/>
          </p:nvPr>
        </p:nvSpPr>
        <p:spPr>
          <a:xfrm>
            <a:off x="4999381" y="3645024"/>
            <a:ext cx="3921674" cy="2304256"/>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5" name="Text Placeholder 4"/>
          <p:cNvSpPr>
            <a:spLocks noGrp="1"/>
          </p:cNvSpPr>
          <p:nvPr>
            <p:ph type="body" sz="quarter" idx="16"/>
          </p:nvPr>
        </p:nvSpPr>
        <p:spPr>
          <a:xfrm>
            <a:off x="323850" y="1412776"/>
            <a:ext cx="8597205"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Slide Number Placeholder 5">
            <a:extLst>
              <a:ext uri="{FF2B5EF4-FFF2-40B4-BE49-F238E27FC236}">
                <a16:creationId xmlns:a16="http://schemas.microsoft.com/office/drawing/2014/main" xmlns="" id="{5D469530-9237-4B7A-9671-DD578B960191}"/>
              </a:ext>
            </a:extLst>
          </p:cNvPr>
          <p:cNvSpPr>
            <a:spLocks noGrp="1"/>
          </p:cNvSpPr>
          <p:nvPr>
            <p:ph type="sldNum" sz="quarter" idx="17"/>
            <p:custDataLst>
              <p:tags r:id="rId1"/>
            </p:custDataLst>
          </p:nvPr>
        </p:nvSpPr>
        <p:spPr/>
        <p:txBody>
          <a:bodyPr/>
          <a:lstStyle>
            <a:lvl1pPr>
              <a:defRPr/>
            </a:lvl1pPr>
          </a:lstStyle>
          <a:p>
            <a:pPr>
              <a:defRPr/>
            </a:pPr>
            <a:fld id="{9EE75936-FA57-4933-9453-A3CBE14AE4F9}" type="slidenum">
              <a:rPr lang="en-ZA" altLang="en-US"/>
              <a:pPr>
                <a:defRPr/>
              </a:pPr>
              <a:t>‹#›</a:t>
            </a:fld>
            <a:endParaRPr lang="en-ZA" altLang="en-US"/>
          </a:p>
        </p:txBody>
      </p:sp>
      <p:sp>
        <p:nvSpPr>
          <p:cNvPr id="8" name="Footer Placeholder 4">
            <a:extLst>
              <a:ext uri="{FF2B5EF4-FFF2-40B4-BE49-F238E27FC236}">
                <a16:creationId xmlns:a16="http://schemas.microsoft.com/office/drawing/2014/main" xmlns="" id="{A7B4AB44-75C0-4002-AFE2-4AFCD6A2F179}"/>
              </a:ext>
            </a:extLst>
          </p:cNvPr>
          <p:cNvSpPr>
            <a:spLocks noGrp="1"/>
          </p:cNvSpPr>
          <p:nvPr>
            <p:ph type="ftr" sz="quarter" idx="18"/>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3214731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13" name="Picture Placeholder 3"/>
          <p:cNvSpPr>
            <a:spLocks noGrp="1"/>
          </p:cNvSpPr>
          <p:nvPr>
            <p:ph type="pic" sz="quarter" idx="14"/>
          </p:nvPr>
        </p:nvSpPr>
        <p:spPr>
          <a:xfrm>
            <a:off x="290287" y="3645024"/>
            <a:ext cx="2625529" cy="2304256"/>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7" name="Picture Placeholder 3"/>
          <p:cNvSpPr>
            <a:spLocks noGrp="1"/>
          </p:cNvSpPr>
          <p:nvPr>
            <p:ph type="pic" sz="quarter" idx="15"/>
          </p:nvPr>
        </p:nvSpPr>
        <p:spPr>
          <a:xfrm>
            <a:off x="3292907" y="3645024"/>
            <a:ext cx="2625529" cy="2304256"/>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8" name="Picture Placeholder 3"/>
          <p:cNvSpPr>
            <a:spLocks noGrp="1"/>
          </p:cNvSpPr>
          <p:nvPr>
            <p:ph type="pic" sz="quarter" idx="16"/>
          </p:nvPr>
        </p:nvSpPr>
        <p:spPr>
          <a:xfrm>
            <a:off x="6295526" y="3645024"/>
            <a:ext cx="2625529" cy="2304256"/>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9" name="Text Placeholder 4"/>
          <p:cNvSpPr>
            <a:spLocks noGrp="1"/>
          </p:cNvSpPr>
          <p:nvPr>
            <p:ph type="body" sz="quarter" idx="17"/>
          </p:nvPr>
        </p:nvSpPr>
        <p:spPr>
          <a:xfrm>
            <a:off x="323850" y="1412776"/>
            <a:ext cx="8597205"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a:extLst>
              <a:ext uri="{FF2B5EF4-FFF2-40B4-BE49-F238E27FC236}">
                <a16:creationId xmlns:a16="http://schemas.microsoft.com/office/drawing/2014/main" xmlns="" id="{BBDDF7E5-FC9B-4B07-88C7-6D7AA277DC97}"/>
              </a:ext>
            </a:extLst>
          </p:cNvPr>
          <p:cNvSpPr>
            <a:spLocks noGrp="1"/>
          </p:cNvSpPr>
          <p:nvPr>
            <p:ph type="sldNum" sz="quarter" idx="18"/>
            <p:custDataLst>
              <p:tags r:id="rId1"/>
            </p:custDataLst>
          </p:nvPr>
        </p:nvSpPr>
        <p:spPr/>
        <p:txBody>
          <a:bodyPr/>
          <a:lstStyle>
            <a:lvl1pPr>
              <a:defRPr/>
            </a:lvl1pPr>
          </a:lstStyle>
          <a:p>
            <a:pPr>
              <a:defRPr/>
            </a:pPr>
            <a:fld id="{60FA0A0F-F95A-49FD-863A-EB46B0C38DEA}" type="slidenum">
              <a:rPr lang="en-ZA" altLang="en-US"/>
              <a:pPr>
                <a:defRPr/>
              </a:pPr>
              <a:t>‹#›</a:t>
            </a:fld>
            <a:endParaRPr lang="en-ZA" altLang="en-US"/>
          </a:p>
        </p:txBody>
      </p:sp>
      <p:sp>
        <p:nvSpPr>
          <p:cNvPr id="9" name="Footer Placeholder 4">
            <a:extLst>
              <a:ext uri="{FF2B5EF4-FFF2-40B4-BE49-F238E27FC236}">
                <a16:creationId xmlns:a16="http://schemas.microsoft.com/office/drawing/2014/main" xmlns="" id="{E0050EFC-CA43-41D2-AB16-DF3AF5F77BAB}"/>
              </a:ext>
            </a:extLst>
          </p:cNvPr>
          <p:cNvSpPr>
            <a:spLocks noGrp="1"/>
          </p:cNvSpPr>
          <p:nvPr>
            <p:ph type="ftr" sz="quarter" idx="19"/>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32250435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16" name="Picture Placeholder 3"/>
          <p:cNvSpPr>
            <a:spLocks noGrp="1"/>
          </p:cNvSpPr>
          <p:nvPr>
            <p:ph type="pic" sz="quarter" idx="14"/>
          </p:nvPr>
        </p:nvSpPr>
        <p:spPr>
          <a:xfrm>
            <a:off x="290287" y="1412776"/>
            <a:ext cx="2625529" cy="2160240"/>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7" name="Picture Placeholder 3"/>
          <p:cNvSpPr>
            <a:spLocks noGrp="1"/>
          </p:cNvSpPr>
          <p:nvPr>
            <p:ph type="pic" sz="quarter" idx="15"/>
          </p:nvPr>
        </p:nvSpPr>
        <p:spPr>
          <a:xfrm>
            <a:off x="3292907" y="1412776"/>
            <a:ext cx="2625529" cy="2160240"/>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8" name="Picture Placeholder 3"/>
          <p:cNvSpPr>
            <a:spLocks noGrp="1"/>
          </p:cNvSpPr>
          <p:nvPr>
            <p:ph type="pic" sz="quarter" idx="16"/>
          </p:nvPr>
        </p:nvSpPr>
        <p:spPr>
          <a:xfrm>
            <a:off x="6295526" y="1412776"/>
            <a:ext cx="2625529" cy="2160240"/>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20" name="Text Placeholder 4"/>
          <p:cNvSpPr>
            <a:spLocks noGrp="1"/>
          </p:cNvSpPr>
          <p:nvPr>
            <p:ph type="body" sz="quarter" idx="17"/>
          </p:nvPr>
        </p:nvSpPr>
        <p:spPr>
          <a:xfrm>
            <a:off x="323850" y="3703287"/>
            <a:ext cx="8597205"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a:extLst>
              <a:ext uri="{FF2B5EF4-FFF2-40B4-BE49-F238E27FC236}">
                <a16:creationId xmlns:a16="http://schemas.microsoft.com/office/drawing/2014/main" xmlns="" id="{3EC85B95-1650-46D4-84C2-905BFE0EF10F}"/>
              </a:ext>
            </a:extLst>
          </p:cNvPr>
          <p:cNvSpPr>
            <a:spLocks noGrp="1"/>
          </p:cNvSpPr>
          <p:nvPr>
            <p:ph type="sldNum" sz="quarter" idx="18"/>
            <p:custDataLst>
              <p:tags r:id="rId1"/>
            </p:custDataLst>
          </p:nvPr>
        </p:nvSpPr>
        <p:spPr/>
        <p:txBody>
          <a:bodyPr/>
          <a:lstStyle>
            <a:lvl1pPr>
              <a:defRPr/>
            </a:lvl1pPr>
          </a:lstStyle>
          <a:p>
            <a:pPr>
              <a:defRPr/>
            </a:pPr>
            <a:fld id="{DC39D81C-D440-4F42-BAFE-DB4AD9D264AF}" type="slidenum">
              <a:rPr lang="en-ZA" altLang="en-US"/>
              <a:pPr>
                <a:defRPr/>
              </a:pPr>
              <a:t>‹#›</a:t>
            </a:fld>
            <a:endParaRPr lang="en-ZA" altLang="en-US"/>
          </a:p>
        </p:txBody>
      </p:sp>
      <p:sp>
        <p:nvSpPr>
          <p:cNvPr id="9" name="Footer Placeholder 4">
            <a:extLst>
              <a:ext uri="{FF2B5EF4-FFF2-40B4-BE49-F238E27FC236}">
                <a16:creationId xmlns:a16="http://schemas.microsoft.com/office/drawing/2014/main" xmlns="" id="{24FFE029-17D6-400E-A806-CFB4560E0C31}"/>
              </a:ext>
            </a:extLst>
          </p:cNvPr>
          <p:cNvSpPr>
            <a:spLocks noGrp="1"/>
          </p:cNvSpPr>
          <p:nvPr>
            <p:ph type="ftr" sz="quarter" idx="19"/>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3670996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17" name="Picture Placeholder 3"/>
          <p:cNvSpPr>
            <a:spLocks noGrp="1"/>
          </p:cNvSpPr>
          <p:nvPr>
            <p:ph type="pic" sz="quarter" idx="14"/>
          </p:nvPr>
        </p:nvSpPr>
        <p:spPr>
          <a:xfrm>
            <a:off x="323850" y="1412776"/>
            <a:ext cx="2908573" cy="1512168"/>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9" name="Picture Placeholder 3"/>
          <p:cNvSpPr>
            <a:spLocks noGrp="1"/>
          </p:cNvSpPr>
          <p:nvPr>
            <p:ph type="pic" sz="quarter" idx="15"/>
          </p:nvPr>
        </p:nvSpPr>
        <p:spPr>
          <a:xfrm>
            <a:off x="323850" y="2975180"/>
            <a:ext cx="2908573" cy="1512168"/>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20" name="Picture Placeholder 3"/>
          <p:cNvSpPr>
            <a:spLocks noGrp="1"/>
          </p:cNvSpPr>
          <p:nvPr>
            <p:ph type="pic" sz="quarter" idx="16"/>
          </p:nvPr>
        </p:nvSpPr>
        <p:spPr>
          <a:xfrm>
            <a:off x="323850" y="4537584"/>
            <a:ext cx="2908573" cy="1541098"/>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21" name="Text Placeholder 4"/>
          <p:cNvSpPr>
            <a:spLocks noGrp="1"/>
          </p:cNvSpPr>
          <p:nvPr>
            <p:ph type="body" sz="quarter" idx="17"/>
          </p:nvPr>
        </p:nvSpPr>
        <p:spPr>
          <a:xfrm>
            <a:off x="3448447" y="1412776"/>
            <a:ext cx="5472608"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a:extLst>
              <a:ext uri="{FF2B5EF4-FFF2-40B4-BE49-F238E27FC236}">
                <a16:creationId xmlns:a16="http://schemas.microsoft.com/office/drawing/2014/main" xmlns="" id="{3E9591E0-5BAC-4292-A555-1CFC098A19F5}"/>
              </a:ext>
            </a:extLst>
          </p:cNvPr>
          <p:cNvSpPr>
            <a:spLocks noGrp="1"/>
          </p:cNvSpPr>
          <p:nvPr>
            <p:ph type="sldNum" sz="quarter" idx="18"/>
            <p:custDataLst>
              <p:tags r:id="rId1"/>
            </p:custDataLst>
          </p:nvPr>
        </p:nvSpPr>
        <p:spPr/>
        <p:txBody>
          <a:bodyPr/>
          <a:lstStyle>
            <a:lvl1pPr>
              <a:defRPr/>
            </a:lvl1pPr>
          </a:lstStyle>
          <a:p>
            <a:pPr>
              <a:defRPr/>
            </a:pPr>
            <a:fld id="{171CA3A1-0630-48D3-B9B3-960688A7DB51}" type="slidenum">
              <a:rPr lang="en-ZA" altLang="en-US"/>
              <a:pPr>
                <a:defRPr/>
              </a:pPr>
              <a:t>‹#›</a:t>
            </a:fld>
            <a:endParaRPr lang="en-ZA" altLang="en-US"/>
          </a:p>
        </p:txBody>
      </p:sp>
      <p:sp>
        <p:nvSpPr>
          <p:cNvPr id="9" name="Footer Placeholder 4">
            <a:extLst>
              <a:ext uri="{FF2B5EF4-FFF2-40B4-BE49-F238E27FC236}">
                <a16:creationId xmlns:a16="http://schemas.microsoft.com/office/drawing/2014/main" xmlns="" id="{D72887CB-9AA0-43CC-9A98-0034B74F96DC}"/>
              </a:ext>
            </a:extLst>
          </p:cNvPr>
          <p:cNvSpPr>
            <a:spLocks noGrp="1"/>
          </p:cNvSpPr>
          <p:nvPr>
            <p:ph type="ftr" sz="quarter" idx="19"/>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2902947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5" y="180976"/>
            <a:ext cx="8597205" cy="559256"/>
          </a:xfrm>
        </p:spPr>
        <p:txBody>
          <a:bodyPr/>
          <a:lstStyle/>
          <a:p>
            <a:r>
              <a:rPr lang="en-US"/>
              <a:t>Click to edit Master title style</a:t>
            </a:r>
            <a:endParaRPr lang="en-ZA" dirty="0"/>
          </a:p>
        </p:txBody>
      </p:sp>
      <p:sp>
        <p:nvSpPr>
          <p:cNvPr id="17" name="Picture Placeholder 3"/>
          <p:cNvSpPr>
            <a:spLocks noGrp="1"/>
          </p:cNvSpPr>
          <p:nvPr>
            <p:ph type="pic" sz="quarter" idx="14"/>
          </p:nvPr>
        </p:nvSpPr>
        <p:spPr>
          <a:xfrm>
            <a:off x="6012482" y="1412776"/>
            <a:ext cx="2908573" cy="1512168"/>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9" name="Picture Placeholder 3"/>
          <p:cNvSpPr>
            <a:spLocks noGrp="1"/>
          </p:cNvSpPr>
          <p:nvPr>
            <p:ph type="pic" sz="quarter" idx="15"/>
          </p:nvPr>
        </p:nvSpPr>
        <p:spPr>
          <a:xfrm>
            <a:off x="6012482" y="2976533"/>
            <a:ext cx="2908573" cy="1512168"/>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20" name="Picture Placeholder 3"/>
          <p:cNvSpPr>
            <a:spLocks noGrp="1"/>
          </p:cNvSpPr>
          <p:nvPr>
            <p:ph type="pic" sz="quarter" idx="16"/>
          </p:nvPr>
        </p:nvSpPr>
        <p:spPr>
          <a:xfrm>
            <a:off x="6012482" y="4540289"/>
            <a:ext cx="2908573" cy="1548783"/>
          </a:xfrm>
          <a:prstGeom prst="round2DiagRect">
            <a:avLst/>
          </a:prstGeom>
        </p:spPr>
        <p:txBody>
          <a:bodyPr rtlCol="0">
            <a:normAutofit/>
          </a:bodyPr>
          <a:lstStyle>
            <a:lvl1pPr>
              <a:defRPr lang="en-GB" sz="1400"/>
            </a:lvl1pPr>
          </a:lstStyle>
          <a:p>
            <a:pPr lvl="0"/>
            <a:r>
              <a:rPr lang="en-US" noProof="0"/>
              <a:t>Click icon to add picture</a:t>
            </a:r>
            <a:endParaRPr lang="en-GB" noProof="0" dirty="0"/>
          </a:p>
        </p:txBody>
      </p:sp>
      <p:sp>
        <p:nvSpPr>
          <p:cNvPr id="10" name="Text Placeholder 4"/>
          <p:cNvSpPr>
            <a:spLocks noGrp="1"/>
          </p:cNvSpPr>
          <p:nvPr>
            <p:ph type="body" sz="quarter" idx="17"/>
          </p:nvPr>
        </p:nvSpPr>
        <p:spPr>
          <a:xfrm>
            <a:off x="323850" y="1412777"/>
            <a:ext cx="5553983"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5" y="1039978"/>
            <a:ext cx="8597205"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a:extLst>
              <a:ext uri="{FF2B5EF4-FFF2-40B4-BE49-F238E27FC236}">
                <a16:creationId xmlns:a16="http://schemas.microsoft.com/office/drawing/2014/main" xmlns="" id="{062BF78E-DDAA-48E0-A02E-F7C615D755E8}"/>
              </a:ext>
            </a:extLst>
          </p:cNvPr>
          <p:cNvSpPr>
            <a:spLocks noGrp="1"/>
          </p:cNvSpPr>
          <p:nvPr>
            <p:ph type="sldNum" sz="quarter" idx="18"/>
            <p:custDataLst>
              <p:tags r:id="rId1"/>
            </p:custDataLst>
          </p:nvPr>
        </p:nvSpPr>
        <p:spPr/>
        <p:txBody>
          <a:bodyPr/>
          <a:lstStyle>
            <a:lvl1pPr>
              <a:defRPr/>
            </a:lvl1pPr>
          </a:lstStyle>
          <a:p>
            <a:pPr>
              <a:defRPr/>
            </a:pPr>
            <a:fld id="{87052DB4-8E2A-4ADF-BC55-7B3D2D85C40C}" type="slidenum">
              <a:rPr lang="en-ZA" altLang="en-US"/>
              <a:pPr>
                <a:defRPr/>
              </a:pPr>
              <a:t>‹#›</a:t>
            </a:fld>
            <a:endParaRPr lang="en-ZA" altLang="en-US"/>
          </a:p>
        </p:txBody>
      </p:sp>
      <p:sp>
        <p:nvSpPr>
          <p:cNvPr id="9" name="Footer Placeholder 4">
            <a:extLst>
              <a:ext uri="{FF2B5EF4-FFF2-40B4-BE49-F238E27FC236}">
                <a16:creationId xmlns:a16="http://schemas.microsoft.com/office/drawing/2014/main" xmlns="" id="{159BCCC8-9EC3-46FF-8CAA-7FE349005B25}"/>
              </a:ext>
            </a:extLst>
          </p:cNvPr>
          <p:cNvSpPr>
            <a:spLocks noGrp="1"/>
          </p:cNvSpPr>
          <p:nvPr>
            <p:ph type="ftr" sz="quarter" idx="19"/>
            <p:custDataLst>
              <p:tags r:id="rId2"/>
            </p:custDataLst>
          </p:nvPr>
        </p:nvSpPr>
        <p:spPr/>
        <p:txBody>
          <a:bodyPr/>
          <a:lstStyle>
            <a:lvl1pPr>
              <a:defRPr/>
            </a:lvl1pPr>
          </a:lstStyle>
          <a:p>
            <a:pPr>
              <a:defRPr/>
            </a:pPr>
            <a:r>
              <a:rPr lang="en-ZA"/>
              <a:t>Land Use Planning Bill, 2013 - February 2013</a:t>
            </a:r>
            <a:endParaRPr lang="en-GB"/>
          </a:p>
        </p:txBody>
      </p:sp>
    </p:spTree>
    <p:extLst>
      <p:ext uri="{BB962C8B-B14F-4D97-AF65-F5344CB8AC3E}">
        <p14:creationId xmlns:p14="http://schemas.microsoft.com/office/powerpoint/2010/main" val="11911239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329B"/>
        </a:solidFill>
        <a:effectLst/>
      </p:bgPr>
    </p:bg>
    <p:spTree>
      <p:nvGrpSpPr>
        <p:cNvPr id="1" name=""/>
        <p:cNvGrpSpPr/>
        <p:nvPr/>
      </p:nvGrpSpPr>
      <p:grpSpPr>
        <a:xfrm>
          <a:off x="0" y="0"/>
          <a:ext cx="0" cy="0"/>
          <a:chOff x="0" y="0"/>
          <a:chExt cx="0" cy="0"/>
        </a:xfrm>
      </p:grpSpPr>
      <p:grpSp>
        <p:nvGrpSpPr>
          <p:cNvPr id="8" name="Group 21">
            <a:extLst>
              <a:ext uri="{FF2B5EF4-FFF2-40B4-BE49-F238E27FC236}">
                <a16:creationId xmlns:a16="http://schemas.microsoft.com/office/drawing/2014/main" xmlns="" id="{60B6A5FB-A1FE-47A0-A412-FF53B673C55F}"/>
              </a:ext>
            </a:extLst>
          </p:cNvPr>
          <p:cNvGrpSpPr/>
          <p:nvPr userDrawn="1"/>
        </p:nvGrpSpPr>
        <p:grpSpPr>
          <a:xfrm>
            <a:off x="2185076" y="1790072"/>
            <a:ext cx="4752528" cy="2880320"/>
            <a:chOff x="3635896" y="3356992"/>
            <a:chExt cx="4752528" cy="2880320"/>
          </a:xfrm>
          <a:effectLst>
            <a:outerShdw blurRad="50800" dist="38100" dir="2700000" algn="tl" rotWithShape="0">
              <a:prstClr val="black">
                <a:alpha val="40000"/>
              </a:prstClr>
            </a:outerShdw>
          </a:effectLst>
        </p:grpSpPr>
        <p:sp>
          <p:nvSpPr>
            <p:cNvPr id="9" name="Rectangle 8">
              <a:extLst>
                <a:ext uri="{FF2B5EF4-FFF2-40B4-BE49-F238E27FC236}">
                  <a16:creationId xmlns:a16="http://schemas.microsoft.com/office/drawing/2014/main" xmlns="" id="{D1381FF0-32A8-462A-9896-6D26D9979086}"/>
                </a:ext>
              </a:extLst>
            </p:cNvPr>
            <p:cNvSpPr/>
            <p:nvPr/>
          </p:nvSpPr>
          <p:spPr>
            <a:xfrm>
              <a:off x="3635896" y="3356992"/>
              <a:ext cx="4752528"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prstClr val="white"/>
                </a:solidFill>
              </a:endParaRPr>
            </a:p>
          </p:txBody>
        </p:sp>
        <p:pic>
          <p:nvPicPr>
            <p:cNvPr id="10" name="Picture 9">
              <a:extLst>
                <a:ext uri="{FF2B5EF4-FFF2-40B4-BE49-F238E27FC236}">
                  <a16:creationId xmlns:a16="http://schemas.microsoft.com/office/drawing/2014/main" xmlns="" id="{70E4D514-C524-4BC0-99DC-4A8BF9678F10}"/>
                </a:ext>
              </a:extLst>
            </p:cNvPr>
            <p:cNvPicPr>
              <a:picLocks noChangeAspect="1"/>
            </p:cNvPicPr>
            <p:nvPr/>
          </p:nvPicPr>
          <p:blipFill rotWithShape="1">
            <a:blip r:embed="rId2" cstate="print"/>
            <a:srcRect/>
            <a:stretch/>
          </p:blipFill>
          <p:spPr>
            <a:xfrm>
              <a:off x="4125978" y="4761028"/>
              <a:ext cx="4262446" cy="334548"/>
            </a:xfrm>
            <a:prstGeom prst="rect">
              <a:avLst/>
            </a:prstGeom>
          </p:spPr>
        </p:pic>
      </p:grpSp>
      <p:sp>
        <p:nvSpPr>
          <p:cNvPr id="11" name="Rectangle 10">
            <a:extLst>
              <a:ext uri="{FF2B5EF4-FFF2-40B4-BE49-F238E27FC236}">
                <a16:creationId xmlns:a16="http://schemas.microsoft.com/office/drawing/2014/main" xmlns="" id="{3FE0B3A6-58C0-4CFB-8FF7-E5413C221F2D}"/>
              </a:ext>
            </a:extLst>
          </p:cNvPr>
          <p:cNvSpPr>
            <a:spLocks noChangeArrowheads="1"/>
          </p:cNvSpPr>
          <p:nvPr userDrawn="1"/>
        </p:nvSpPr>
        <p:spPr bwMode="auto">
          <a:xfrm>
            <a:off x="2835275" y="3497263"/>
            <a:ext cx="401638" cy="261937"/>
          </a:xfrm>
          <a:prstGeom prst="rect">
            <a:avLst/>
          </a:prstGeom>
          <a:noFill/>
          <a:ln>
            <a:noFill/>
          </a:ln>
        </p:spPr>
        <p:txBody>
          <a:bodyPr lIns="36000" tIns="72000" rIns="36000" bIns="720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300"/>
              </a:spcBef>
              <a:buFont typeface="Arial" panose="020B0604020202020204" pitchFamily="34" charset="0"/>
              <a:buNone/>
              <a:defRPr/>
            </a:pPr>
            <a:r>
              <a:rPr lang="en-GB" altLang="en-US" sz="1100" b="1">
                <a:solidFill>
                  <a:srgbClr val="003399"/>
                </a:solidFill>
                <a:latin typeface="Century Gothic" panose="020B0502020202020204" pitchFamily="34" charset="0"/>
              </a:rPr>
              <a:t>Tel:</a:t>
            </a:r>
          </a:p>
        </p:txBody>
      </p:sp>
      <p:sp>
        <p:nvSpPr>
          <p:cNvPr id="15" name="Rectangle 14">
            <a:extLst>
              <a:ext uri="{FF2B5EF4-FFF2-40B4-BE49-F238E27FC236}">
                <a16:creationId xmlns:a16="http://schemas.microsoft.com/office/drawing/2014/main" xmlns="" id="{CEC3A95B-02B6-4297-9349-03B7998A29D4}"/>
              </a:ext>
            </a:extLst>
          </p:cNvPr>
          <p:cNvSpPr>
            <a:spLocks noChangeArrowheads="1"/>
          </p:cNvSpPr>
          <p:nvPr userDrawn="1"/>
        </p:nvSpPr>
        <p:spPr bwMode="auto">
          <a:xfrm>
            <a:off x="4779963" y="3497263"/>
            <a:ext cx="403225" cy="261937"/>
          </a:xfrm>
          <a:prstGeom prst="rect">
            <a:avLst/>
          </a:prstGeom>
          <a:noFill/>
          <a:ln>
            <a:noFill/>
          </a:ln>
        </p:spPr>
        <p:txBody>
          <a:bodyPr lIns="36000" tIns="72000" rIns="36000" bIns="720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300"/>
              </a:spcBef>
              <a:buFont typeface="Arial" panose="020B0604020202020204" pitchFamily="34" charset="0"/>
              <a:buNone/>
              <a:defRPr/>
            </a:pPr>
            <a:r>
              <a:rPr lang="en-GB" altLang="en-US" sz="1100" b="1">
                <a:solidFill>
                  <a:srgbClr val="003399"/>
                </a:solidFill>
                <a:latin typeface="Century Gothic" panose="020B0502020202020204" pitchFamily="34" charset="0"/>
              </a:rPr>
              <a:t>Fax:</a:t>
            </a:r>
          </a:p>
        </p:txBody>
      </p:sp>
      <p:sp>
        <p:nvSpPr>
          <p:cNvPr id="17" name="Rectangle 16">
            <a:extLst>
              <a:ext uri="{FF2B5EF4-FFF2-40B4-BE49-F238E27FC236}">
                <a16:creationId xmlns:a16="http://schemas.microsoft.com/office/drawing/2014/main" xmlns="" id="{83F73A04-1F82-425A-9C66-13BB0D29B3CE}"/>
              </a:ext>
            </a:extLst>
          </p:cNvPr>
          <p:cNvSpPr>
            <a:spLocks noChangeArrowheads="1"/>
          </p:cNvSpPr>
          <p:nvPr userDrawn="1"/>
        </p:nvSpPr>
        <p:spPr bwMode="auto">
          <a:xfrm>
            <a:off x="2835275" y="4043363"/>
            <a:ext cx="3733800" cy="261937"/>
          </a:xfrm>
          <a:prstGeom prst="rect">
            <a:avLst/>
          </a:prstGeom>
          <a:noFill/>
          <a:ln>
            <a:noFill/>
          </a:ln>
        </p:spPr>
        <p:txBody>
          <a:bodyPr lIns="36000" tIns="72000" rIns="36000" bIns="720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300"/>
              </a:spcBef>
              <a:buFont typeface="Arial" panose="020B0604020202020204" pitchFamily="34" charset="0"/>
              <a:buNone/>
              <a:defRPr/>
            </a:pPr>
            <a:r>
              <a:rPr lang="en-GB" altLang="en-US" sz="1100" b="1">
                <a:solidFill>
                  <a:srgbClr val="003399"/>
                </a:solidFill>
                <a:latin typeface="Century Gothic" panose="020B0502020202020204" pitchFamily="34" charset="0"/>
              </a:rPr>
              <a:t>www.westerncape.gov.za</a:t>
            </a:r>
          </a:p>
        </p:txBody>
      </p:sp>
      <p:sp>
        <p:nvSpPr>
          <p:cNvPr id="19" name="Rectangle 18">
            <a:extLst>
              <a:ext uri="{FF2B5EF4-FFF2-40B4-BE49-F238E27FC236}">
                <a16:creationId xmlns:a16="http://schemas.microsoft.com/office/drawing/2014/main" xmlns="" id="{77CB4ABE-625C-487B-9A1B-928F527DC7D8}"/>
              </a:ext>
            </a:extLst>
          </p:cNvPr>
          <p:cNvSpPr>
            <a:spLocks noChangeArrowheads="1"/>
          </p:cNvSpPr>
          <p:nvPr userDrawn="1"/>
        </p:nvSpPr>
        <p:spPr bwMode="auto">
          <a:xfrm>
            <a:off x="295275" y="565150"/>
            <a:ext cx="2405063" cy="585788"/>
          </a:xfrm>
          <a:prstGeom prst="rect">
            <a:avLst/>
          </a:prstGeom>
          <a:noFill/>
          <a:ln>
            <a:noFill/>
          </a:ln>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sz="3200">
                <a:solidFill>
                  <a:srgbClr val="FFFFFF"/>
                </a:solidFill>
                <a:latin typeface="Century Gothic" panose="020B0502020202020204" pitchFamily="34" charset="0"/>
              </a:rPr>
              <a:t>Contact Us</a:t>
            </a:r>
            <a:endParaRPr lang="en-GB" altLang="en-US" sz="2400">
              <a:solidFill>
                <a:srgbClr val="FFFFFF"/>
              </a:solidFill>
              <a:latin typeface="Century Gothic" panose="020B0502020202020204" pitchFamily="34" charset="0"/>
            </a:endParaRPr>
          </a:p>
        </p:txBody>
      </p:sp>
      <p:pic>
        <p:nvPicPr>
          <p:cNvPr id="20" name="Picture 2" descr="C:\Users\Conny\Desktop\WCG\WCG - Logo\PNG\Logos blue\Evironmental Affairs and Development Planning\WCG - Logo - Environmental Affairs and Development Planning - Tagline - Blue.png">
            <a:extLst>
              <a:ext uri="{FF2B5EF4-FFF2-40B4-BE49-F238E27FC236}">
                <a16:creationId xmlns:a16="http://schemas.microsoft.com/office/drawing/2014/main" xmlns="" id="{F7C12F96-4EA9-4D94-ADAC-8A8054C95F8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90763" y="1922463"/>
            <a:ext cx="2411412"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5"/>
          <p:cNvSpPr>
            <a:spLocks noGrp="1"/>
          </p:cNvSpPr>
          <p:nvPr>
            <p:ph type="body" sz="quarter" idx="10"/>
          </p:nvPr>
        </p:nvSpPr>
        <p:spPr>
          <a:xfrm>
            <a:off x="2834997" y="2696461"/>
            <a:ext cx="3897243" cy="266322"/>
          </a:xfrm>
        </p:spPr>
        <p:txBody>
          <a:bodyPr lIns="36000" rIns="36000" anchor="ctr">
            <a:noAutofit/>
          </a:bodyPr>
          <a:lstStyle>
            <a:lvl1pPr>
              <a:defRPr sz="1400">
                <a:solidFill>
                  <a:schemeClr val="tx2"/>
                </a:solidFill>
              </a:defRPr>
            </a:lvl1pPr>
          </a:lstStyle>
          <a:p>
            <a:pPr lvl="0"/>
            <a:r>
              <a:rPr lang="en-US"/>
              <a:t>Click to edit Master text styles</a:t>
            </a:r>
          </a:p>
        </p:txBody>
      </p:sp>
      <p:sp>
        <p:nvSpPr>
          <p:cNvPr id="13" name="Text Placeholder 5"/>
          <p:cNvSpPr>
            <a:spLocks noGrp="1"/>
          </p:cNvSpPr>
          <p:nvPr>
            <p:ph type="body" sz="quarter" idx="11"/>
          </p:nvPr>
        </p:nvSpPr>
        <p:spPr>
          <a:xfrm>
            <a:off x="2834997" y="2963910"/>
            <a:ext cx="3897243" cy="266322"/>
          </a:xfrm>
        </p:spPr>
        <p:txBody>
          <a:bodyPr lIns="36000" rIns="36000" anchor="ctr">
            <a:noAutofit/>
          </a:bodyPr>
          <a:lstStyle>
            <a:lvl1pPr>
              <a:defRPr sz="1100" b="0">
                <a:solidFill>
                  <a:schemeClr val="tx2"/>
                </a:solidFill>
              </a:defRPr>
            </a:lvl1pPr>
          </a:lstStyle>
          <a:p>
            <a:pPr lvl="0"/>
            <a:r>
              <a:rPr lang="en-US"/>
              <a:t>Click to edit Master text styles</a:t>
            </a:r>
          </a:p>
        </p:txBody>
      </p:sp>
      <p:sp>
        <p:nvSpPr>
          <p:cNvPr id="14" name="Text Placeholder 5"/>
          <p:cNvSpPr>
            <a:spLocks noGrp="1"/>
          </p:cNvSpPr>
          <p:nvPr>
            <p:ph type="body" sz="quarter" idx="12"/>
          </p:nvPr>
        </p:nvSpPr>
        <p:spPr>
          <a:xfrm>
            <a:off x="3184680" y="3494035"/>
            <a:ext cx="1440160" cy="266322"/>
          </a:xfrm>
        </p:spPr>
        <p:txBody>
          <a:bodyPr lIns="36000" rIns="36000" anchor="ctr">
            <a:noAutofit/>
          </a:bodyPr>
          <a:lstStyle>
            <a:lvl1pPr>
              <a:defRPr sz="1100" b="0">
                <a:solidFill>
                  <a:schemeClr val="tx2"/>
                </a:solidFill>
              </a:defRPr>
            </a:lvl1pPr>
          </a:lstStyle>
          <a:p>
            <a:pPr lvl="0"/>
            <a:r>
              <a:rPr lang="en-US"/>
              <a:t>Click to edit Master text styles</a:t>
            </a:r>
          </a:p>
        </p:txBody>
      </p:sp>
      <p:sp>
        <p:nvSpPr>
          <p:cNvPr id="16" name="Text Placeholder 5"/>
          <p:cNvSpPr>
            <a:spLocks noGrp="1"/>
          </p:cNvSpPr>
          <p:nvPr>
            <p:ph type="body" sz="quarter" idx="13"/>
          </p:nvPr>
        </p:nvSpPr>
        <p:spPr>
          <a:xfrm>
            <a:off x="5130119" y="3494035"/>
            <a:ext cx="1440160" cy="266322"/>
          </a:xfrm>
        </p:spPr>
        <p:txBody>
          <a:bodyPr lIns="36000" rIns="36000" anchor="ctr">
            <a:noAutofit/>
          </a:bodyPr>
          <a:lstStyle>
            <a:lvl1pPr>
              <a:defRPr sz="1100" b="0">
                <a:solidFill>
                  <a:schemeClr val="tx2"/>
                </a:solidFill>
              </a:defRPr>
            </a:lvl1pPr>
          </a:lstStyle>
          <a:p>
            <a:pPr lvl="0"/>
            <a:r>
              <a:rPr lang="en-US"/>
              <a:t>Click to edit Master text styles</a:t>
            </a:r>
          </a:p>
        </p:txBody>
      </p:sp>
      <p:sp>
        <p:nvSpPr>
          <p:cNvPr id="18" name="Text Placeholder 5"/>
          <p:cNvSpPr>
            <a:spLocks noGrp="1"/>
          </p:cNvSpPr>
          <p:nvPr>
            <p:ph type="body" sz="quarter" idx="14"/>
          </p:nvPr>
        </p:nvSpPr>
        <p:spPr>
          <a:xfrm>
            <a:off x="2834997" y="3768568"/>
            <a:ext cx="3734059" cy="266322"/>
          </a:xfrm>
        </p:spPr>
        <p:txBody>
          <a:bodyPr lIns="36000" rIns="36000" anchor="ctr">
            <a:noAutofit/>
          </a:bodyPr>
          <a:lstStyle>
            <a:lvl1pPr>
              <a:defRPr sz="1100" b="0">
                <a:solidFill>
                  <a:schemeClr val="tx2"/>
                </a:solidFill>
              </a:defRPr>
            </a:lvl1pPr>
          </a:lstStyle>
          <a:p>
            <a:pPr lvl="0"/>
            <a:r>
              <a:rPr lang="en-US"/>
              <a:t>Click to edit Master text styles</a:t>
            </a:r>
          </a:p>
        </p:txBody>
      </p:sp>
      <p:sp>
        <p:nvSpPr>
          <p:cNvPr id="24" name="Text Placeholder 5"/>
          <p:cNvSpPr>
            <a:spLocks noGrp="1"/>
          </p:cNvSpPr>
          <p:nvPr>
            <p:ph type="body" sz="quarter" idx="15"/>
          </p:nvPr>
        </p:nvSpPr>
        <p:spPr>
          <a:xfrm>
            <a:off x="2834996" y="4333520"/>
            <a:ext cx="3349330" cy="266322"/>
          </a:xfrm>
        </p:spPr>
        <p:txBody>
          <a:bodyPr lIns="36000" rIns="36000" anchor="ctr">
            <a:noAutofit/>
          </a:bodyPr>
          <a:lstStyle>
            <a:lvl1pPr>
              <a:defRPr sz="1100" b="0"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649976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32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17D425-8982-4495-A9D7-7093823AA438}"/>
              </a:ext>
            </a:extLst>
          </p:cNvPr>
          <p:cNvSpPr txBox="1">
            <a:spLocks/>
          </p:cNvSpPr>
          <p:nvPr userDrawn="1"/>
        </p:nvSpPr>
        <p:spPr>
          <a:xfrm>
            <a:off x="1763713" y="3860800"/>
            <a:ext cx="7200900" cy="1084263"/>
          </a:xfrm>
          <a:prstGeom prst="rect">
            <a:avLst/>
          </a:prstGeom>
        </p:spPr>
        <p:txBody>
          <a:bodyPr wrap="none">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2400"/>
              </a:spcAft>
              <a:defRPr/>
            </a:pPr>
            <a:r>
              <a:rPr lang="en-US" sz="3200" dirty="0">
                <a:solidFill>
                  <a:prstClr val="white"/>
                </a:solidFill>
                <a:cs typeface="Century Gothic"/>
              </a:rPr>
              <a:t>Thank you</a:t>
            </a:r>
          </a:p>
        </p:txBody>
      </p:sp>
      <p:pic>
        <p:nvPicPr>
          <p:cNvPr id="3" name="Picture 12">
            <a:extLst>
              <a:ext uri="{FF2B5EF4-FFF2-40B4-BE49-F238E27FC236}">
                <a16:creationId xmlns:a16="http://schemas.microsoft.com/office/drawing/2014/main" xmlns="" id="{F906F60B-0870-4E12-A583-8F9093A3746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22421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5486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vmlDrawing" Target="../drawings/vmlDrawing1.vml"/><Relationship Id="rId21" Type="http://schemas.openxmlformats.org/officeDocument/2006/relationships/slideLayout" Target="../slideLayouts/slideLayout23.xml"/><Relationship Id="rId34" Type="http://schemas.openxmlformats.org/officeDocument/2006/relationships/oleObject" Target="../embeddings/oleObject1.bin"/><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theme" Target="../theme/theme3.xml"/><Relationship Id="rId33" Type="http://schemas.openxmlformats.org/officeDocument/2006/relationships/tags" Target="../tags/tag7.xml"/><Relationship Id="rId38" Type="http://schemas.openxmlformats.org/officeDocument/2006/relationships/image" Target="../media/image6.png"/><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tags" Target="../tags/tag3.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32" Type="http://schemas.openxmlformats.org/officeDocument/2006/relationships/tags" Target="../tags/tag6.xml"/><Relationship Id="rId37" Type="http://schemas.openxmlformats.org/officeDocument/2006/relationships/image" Target="../media/image5.png"/><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tags" Target="../tags/tag2.xml"/><Relationship Id="rId36" Type="http://schemas.openxmlformats.org/officeDocument/2006/relationships/image" Target="../media/image4.jpeg"/><Relationship Id="rId10" Type="http://schemas.openxmlformats.org/officeDocument/2006/relationships/slideLayout" Target="../slideLayouts/slideLayout12.xml"/><Relationship Id="rId19" Type="http://schemas.openxmlformats.org/officeDocument/2006/relationships/slideLayout" Target="../slideLayouts/slideLayout21.xml"/><Relationship Id="rId31" Type="http://schemas.openxmlformats.org/officeDocument/2006/relationships/tags" Target="../tags/tag5.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tags" Target="../tags/tag1.xml"/><Relationship Id="rId30" Type="http://schemas.openxmlformats.org/officeDocument/2006/relationships/tags" Target="../tags/tag4.xml"/><Relationship Id="rId35" Type="http://schemas.openxmlformats.org/officeDocument/2006/relationships/image" Target="../media/image3.emf"/><Relationship Id="rId8" Type="http://schemas.openxmlformats.org/officeDocument/2006/relationships/slideLayout" Target="../slideLayouts/slideLayout10.xml"/><Relationship Id="rId3"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
            <a:extLst>
              <a:ext uri="{FF2B5EF4-FFF2-40B4-BE49-F238E27FC236}">
                <a16:creationId xmlns:a16="http://schemas.microsoft.com/office/drawing/2014/main" xmlns="" id="{3FB22ED2-373E-4D81-B6D9-AC8A2DC797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1285" r:id="rId1"/>
  </p:sldLayoutIdLst>
  <p:transition spd="med">
    <p:fade/>
  </p:transition>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6" descr="WCG_ppt_01.jpg">
            <a:extLst>
              <a:ext uri="{FF2B5EF4-FFF2-40B4-BE49-F238E27FC236}">
                <a16:creationId xmlns:a16="http://schemas.microsoft.com/office/drawing/2014/main" xmlns="" id="{30460F26-6780-4743-AB6C-750C001DC7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xmlns="" id="{ADDD9C47-FF4F-4CB8-8429-AC30E1024548}"/>
              </a:ext>
            </a:extLst>
          </p:cNvPr>
          <p:cNvSpPr txBox="1">
            <a:spLocks/>
          </p:cNvSpPr>
          <p:nvPr/>
        </p:nvSpPr>
        <p:spPr>
          <a:xfrm>
            <a:off x="2516188" y="3641725"/>
            <a:ext cx="6627812" cy="1765300"/>
          </a:xfrm>
          <a:prstGeom prst="rect">
            <a:avLst/>
          </a:prstGeom>
        </p:spPr>
        <p:txBody>
          <a:bodyPr wrap="none">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2400"/>
              </a:spcAft>
              <a:defRPr/>
            </a:pPr>
            <a:r>
              <a:rPr lang="en-US" sz="2222" dirty="0">
                <a:solidFill>
                  <a:prstClr val="white"/>
                </a:solidFill>
                <a:latin typeface="Century Gothic"/>
                <a:cs typeface="Century Gothic"/>
              </a:rPr>
              <a:t>Thank you</a:t>
            </a:r>
          </a:p>
        </p:txBody>
      </p:sp>
    </p:spTree>
  </p:cSld>
  <p:clrMap bg1="lt1" tx1="dk1" bg2="lt2" tx2="dk2" accent1="accent1" accent2="accent2" accent3="accent3" accent4="accent4" accent5="accent5" accent6="accent6" hlink="hlink" folHlink="folHlink"/>
  <p:sldLayoutIdLst>
    <p:sldLayoutId id="2147491286"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074" name="Object 258">
            <a:extLst>
              <a:ext uri="{FF2B5EF4-FFF2-40B4-BE49-F238E27FC236}">
                <a16:creationId xmlns:a16="http://schemas.microsoft.com/office/drawing/2014/main" xmlns="" id="{B6105022-B2AF-44D6-A03F-3EC6ECF39423}"/>
              </a:ext>
            </a:extLst>
          </p:cNvPr>
          <p:cNvGraphicFramePr>
            <a:graphicFrameLocks noChangeAspect="1"/>
          </p:cNvGraphicFramePr>
          <p:nvPr>
            <p:custDataLst>
              <p:tags r:id="rId27"/>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7" name="think-cell Slide" r:id="rId34" imgW="360" imgH="360" progId="">
                  <p:embed/>
                </p:oleObj>
              </mc:Choice>
              <mc:Fallback>
                <p:oleObj name="think-cell Slide" r:id="rId34" imgW="360" imgH="360" progId="">
                  <p:embed/>
                  <p:pic>
                    <p:nvPicPr>
                      <p:cNvPr id="0" name="Object 25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075" name="Picture 8">
            <a:extLst>
              <a:ext uri="{FF2B5EF4-FFF2-40B4-BE49-F238E27FC236}">
                <a16:creationId xmlns:a16="http://schemas.microsoft.com/office/drawing/2014/main" xmlns="" id="{3DDECBCB-788C-4BBA-A7EC-3161E756278A}"/>
              </a:ext>
            </a:extLst>
          </p:cNvPr>
          <p:cNvPicPr>
            <a:picLocks noChangeAspect="1"/>
          </p:cNvPicPr>
          <p:nvPr>
            <p:custDataLst>
              <p:tags r:id="rId28"/>
            </p:custDataLst>
          </p:nvPr>
        </p:nvPicPr>
        <p:blipFill>
          <a:blip r:embed="rId36">
            <a:extLst>
              <a:ext uri="{28A0092B-C50C-407E-A947-70E740481C1C}">
                <a14:useLocalDpi xmlns:a14="http://schemas.microsoft.com/office/drawing/2010/main" val="0"/>
              </a:ext>
            </a:extLst>
          </a:blip>
          <a:srcRect/>
          <a:stretch>
            <a:fillRect/>
          </a:stretch>
        </p:blipFill>
        <p:spPr bwMode="auto">
          <a:xfrm>
            <a:off x="0" y="739775"/>
            <a:ext cx="91440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itle Placeholder 1">
            <a:extLst>
              <a:ext uri="{FF2B5EF4-FFF2-40B4-BE49-F238E27FC236}">
                <a16:creationId xmlns:a16="http://schemas.microsoft.com/office/drawing/2014/main" xmlns="" id="{968DAE4B-B5E7-44F0-98F4-5D0974680A50}"/>
              </a:ext>
            </a:extLst>
          </p:cNvPr>
          <p:cNvSpPr>
            <a:spLocks noGrp="1"/>
          </p:cNvSpPr>
          <p:nvPr>
            <p:ph type="title"/>
            <p:custDataLst>
              <p:tags r:id="rId29"/>
            </p:custDataLst>
          </p:nvPr>
        </p:nvSpPr>
        <p:spPr bwMode="auto">
          <a:xfrm>
            <a:off x="295275" y="180975"/>
            <a:ext cx="85979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72000" tIns="72000" rIns="72000" bIns="72000" numCol="1" anchor="ctr" anchorCtr="0" compatLnSpc="1">
            <a:prstTxWarp prst="textNoShape">
              <a:avLst/>
            </a:prstTxWarp>
          </a:bodyPr>
          <a:lstStyle/>
          <a:p>
            <a:pPr lvl="0"/>
            <a:endParaRPr lang="en-US" altLang="en-US"/>
          </a:p>
        </p:txBody>
      </p:sp>
      <p:sp>
        <p:nvSpPr>
          <p:cNvPr id="3077" name="Text Placeholder 2">
            <a:extLst>
              <a:ext uri="{FF2B5EF4-FFF2-40B4-BE49-F238E27FC236}">
                <a16:creationId xmlns:a16="http://schemas.microsoft.com/office/drawing/2014/main" xmlns="" id="{C9A9C07E-ADE2-46B8-A511-4E2974ECB475}"/>
              </a:ext>
            </a:extLst>
          </p:cNvPr>
          <p:cNvSpPr>
            <a:spLocks noGrp="1"/>
          </p:cNvSpPr>
          <p:nvPr>
            <p:ph type="body" idx="1"/>
            <p:custDataLst>
              <p:tags r:id="rId30"/>
            </p:custDataLst>
          </p:nvPr>
        </p:nvSpPr>
        <p:spPr bwMode="auto">
          <a:xfrm>
            <a:off x="295275" y="1196975"/>
            <a:ext cx="8597900" cy="488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72000" bIns="72000" numCol="1" anchor="t" anchorCtr="0" compatLnSpc="1">
            <a:prstTxWarp prst="textNoShape">
              <a:avLst/>
            </a:prstTxWarp>
          </a:bodyPr>
          <a:lstStyle/>
          <a:p>
            <a:pPr lvl="0"/>
            <a:r>
              <a:rPr lang="en-US" altLang="en-US"/>
              <a:t>First Text Level</a:t>
            </a:r>
          </a:p>
          <a:p>
            <a:pPr lvl="1"/>
            <a:r>
              <a:rPr lang="en-US" altLang="en-US"/>
              <a:t>Second</a:t>
            </a:r>
          </a:p>
          <a:p>
            <a:pPr lvl="2"/>
            <a:r>
              <a:rPr lang="en-US" altLang="en-US"/>
              <a:t>Third</a:t>
            </a:r>
          </a:p>
          <a:p>
            <a:pPr lvl="3"/>
            <a:r>
              <a:rPr lang="en-US" altLang="en-US"/>
              <a:t>Fourth</a:t>
            </a:r>
          </a:p>
          <a:p>
            <a:pPr lvl="4"/>
            <a:r>
              <a:rPr lang="en-US" altLang="en-US"/>
              <a:t>Fifth</a:t>
            </a:r>
          </a:p>
        </p:txBody>
      </p:sp>
      <p:sp>
        <p:nvSpPr>
          <p:cNvPr id="6" name="Slide Number Placeholder 5">
            <a:extLst>
              <a:ext uri="{FF2B5EF4-FFF2-40B4-BE49-F238E27FC236}">
                <a16:creationId xmlns:a16="http://schemas.microsoft.com/office/drawing/2014/main" xmlns="" id="{EC027BBA-98A5-4258-8F80-DF1844CF1197}"/>
              </a:ext>
            </a:extLst>
          </p:cNvPr>
          <p:cNvSpPr>
            <a:spLocks noGrp="1"/>
          </p:cNvSpPr>
          <p:nvPr>
            <p:ph type="sldNum" sz="quarter" idx="4"/>
            <p:custDataLst>
              <p:tags r:id="rId31"/>
            </p:custDataLst>
          </p:nvPr>
        </p:nvSpPr>
        <p:spPr>
          <a:xfrm>
            <a:off x="8378825" y="6467475"/>
            <a:ext cx="514350" cy="231775"/>
          </a:xfrm>
          <a:prstGeom prst="rect">
            <a:avLst/>
          </a:prstGeom>
        </p:spPr>
        <p:txBody>
          <a:bodyPr vert="horz" wrap="square" lIns="72000" tIns="72000" rIns="0" bIns="0" numCol="1" anchor="ctr" anchorCtr="0" compatLnSpc="1">
            <a:prstTxWarp prst="textNoShape">
              <a:avLst/>
            </a:prstTxWarp>
          </a:bodyPr>
          <a:lstStyle>
            <a:lvl1pPr algn="r" eaLnBrk="1" hangingPunct="1">
              <a:defRPr sz="900">
                <a:solidFill>
                  <a:srgbClr val="003399"/>
                </a:solidFill>
                <a:latin typeface="Century Gothic" panose="020B0502020202020204" pitchFamily="34" charset="0"/>
              </a:defRPr>
            </a:lvl1pPr>
          </a:lstStyle>
          <a:p>
            <a:pPr>
              <a:defRPr/>
            </a:pPr>
            <a:fld id="{F48FD0DD-4C15-458C-BED8-AD21F51CB8D6}" type="slidenum">
              <a:rPr lang="en-ZA" altLang="en-US"/>
              <a:pPr>
                <a:defRPr/>
              </a:pPr>
              <a:t>‹#›</a:t>
            </a:fld>
            <a:endParaRPr lang="en-ZA" altLang="en-US"/>
          </a:p>
        </p:txBody>
      </p:sp>
      <p:sp>
        <p:nvSpPr>
          <p:cNvPr id="5" name="Footer Placeholder 4">
            <a:extLst>
              <a:ext uri="{FF2B5EF4-FFF2-40B4-BE49-F238E27FC236}">
                <a16:creationId xmlns:a16="http://schemas.microsoft.com/office/drawing/2014/main" xmlns="" id="{728F615D-F4F3-49D7-AE37-AD98DD82D89F}"/>
              </a:ext>
            </a:extLst>
          </p:cNvPr>
          <p:cNvSpPr>
            <a:spLocks noGrp="1"/>
          </p:cNvSpPr>
          <p:nvPr>
            <p:ph type="ftr" sz="quarter" idx="3"/>
            <p:custDataLst>
              <p:tags r:id="rId32"/>
            </p:custDataLst>
          </p:nvPr>
        </p:nvSpPr>
        <p:spPr>
          <a:xfrm>
            <a:off x="4043363" y="6467475"/>
            <a:ext cx="4138612" cy="231775"/>
          </a:xfrm>
          <a:prstGeom prst="rect">
            <a:avLst/>
          </a:prstGeom>
        </p:spPr>
        <p:txBody>
          <a:bodyPr vert="horz" lIns="0" tIns="72000" rIns="72000" bIns="0" rtlCol="0" anchor="b"/>
          <a:lstStyle>
            <a:lvl1pPr algn="l" eaLnBrk="1" fontAlgn="auto" hangingPunct="1">
              <a:spcBef>
                <a:spcPts val="0"/>
              </a:spcBef>
              <a:spcAft>
                <a:spcPts val="0"/>
              </a:spcAft>
              <a:defRPr sz="800">
                <a:solidFill>
                  <a:srgbClr val="998F86"/>
                </a:solidFill>
                <a:latin typeface="+mn-lt"/>
                <a:cs typeface="+mn-cs"/>
              </a:defRPr>
            </a:lvl1pPr>
          </a:lstStyle>
          <a:p>
            <a:pPr>
              <a:defRPr/>
            </a:pPr>
            <a:r>
              <a:rPr lang="en-ZA"/>
              <a:t>Land Use Planning Bill, 2013 - February 2013</a:t>
            </a:r>
            <a:endParaRPr lang="en-GB"/>
          </a:p>
        </p:txBody>
      </p:sp>
      <p:sp>
        <p:nvSpPr>
          <p:cNvPr id="3080" name="Rectangle 6">
            <a:extLst>
              <a:ext uri="{FF2B5EF4-FFF2-40B4-BE49-F238E27FC236}">
                <a16:creationId xmlns:a16="http://schemas.microsoft.com/office/drawing/2014/main" xmlns="" id="{C21210D3-ADB8-43B5-B67F-7CEE1AABC737}"/>
              </a:ext>
            </a:extLst>
          </p:cNvPr>
          <p:cNvSpPr>
            <a:spLocks/>
          </p:cNvSpPr>
          <p:nvPr>
            <p:custDataLst>
              <p:tags r:id="rId33"/>
            </p:custDataLst>
          </p:nvPr>
        </p:nvSpPr>
        <p:spPr bwMode="auto">
          <a:xfrm>
            <a:off x="2060575" y="6467475"/>
            <a:ext cx="1944688" cy="231775"/>
          </a:xfrm>
          <a:prstGeom prst="rect">
            <a:avLst/>
          </a:prstGeom>
          <a:noFill/>
          <a:ln>
            <a:noFill/>
          </a:ln>
        </p:spPr>
        <p:txBody>
          <a:bodyPr lIns="72000" tIns="72000" rIns="0" bIns="0"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sz="800">
                <a:solidFill>
                  <a:srgbClr val="998F86"/>
                </a:solidFill>
                <a:latin typeface="Century Gothic" panose="020B0502020202020204" pitchFamily="34" charset="0"/>
              </a:rPr>
              <a:t>© Western Cape Government 2012  |</a:t>
            </a:r>
            <a:endParaRPr lang="en-GB" altLang="en-US" sz="800">
              <a:solidFill>
                <a:srgbClr val="998F86"/>
              </a:solidFill>
              <a:latin typeface="Century Gothic" panose="020B0502020202020204" pitchFamily="34" charset="0"/>
            </a:endParaRPr>
          </a:p>
        </p:txBody>
      </p:sp>
      <p:pic>
        <p:nvPicPr>
          <p:cNvPr id="3081" name="Picture 115" descr="C:\Users\Conny\Desktop\WCG\WCG - Logo\PNG\Logos blue\Evironmental Affairs and Development Planning\WCG - Logo - Environmental Affairs and Development Planning - Blue.png">
            <a:extLst>
              <a:ext uri="{FF2B5EF4-FFF2-40B4-BE49-F238E27FC236}">
                <a16:creationId xmlns:a16="http://schemas.microsoft.com/office/drawing/2014/main" xmlns="" id="{FE5F66DB-793F-4C22-A568-5A94EC262B61}"/>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280988" y="6159500"/>
            <a:ext cx="110966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2187" r:id="rId1"/>
    <p:sldLayoutId id="2147491287" r:id="rId2"/>
    <p:sldLayoutId id="2147491288" r:id="rId3"/>
    <p:sldLayoutId id="2147491289" r:id="rId4"/>
    <p:sldLayoutId id="2147491290" r:id="rId5"/>
    <p:sldLayoutId id="2147491291" r:id="rId6"/>
    <p:sldLayoutId id="2147491292" r:id="rId7"/>
    <p:sldLayoutId id="2147491293" r:id="rId8"/>
    <p:sldLayoutId id="2147491294" r:id="rId9"/>
    <p:sldLayoutId id="2147491295" r:id="rId10"/>
    <p:sldLayoutId id="2147491296" r:id="rId11"/>
    <p:sldLayoutId id="2147491297" r:id="rId12"/>
    <p:sldLayoutId id="2147491298" r:id="rId13"/>
    <p:sldLayoutId id="2147492188" r:id="rId14"/>
    <p:sldLayoutId id="2147491299" r:id="rId15"/>
    <p:sldLayoutId id="2147491300" r:id="rId16"/>
    <p:sldLayoutId id="2147491301" r:id="rId17"/>
    <p:sldLayoutId id="2147491302" r:id="rId18"/>
    <p:sldLayoutId id="2147491303" r:id="rId19"/>
    <p:sldLayoutId id="2147491304" r:id="rId20"/>
    <p:sldLayoutId id="2147491305" r:id="rId21"/>
    <p:sldLayoutId id="2147491306" r:id="rId22"/>
    <p:sldLayoutId id="2147492189" r:id="rId23"/>
    <p:sldLayoutId id="2147492190" r:id="rId24"/>
  </p:sldLayoutIdLst>
  <p:hf hdr="0" dt="0"/>
  <p:txStyles>
    <p:titleStyle>
      <a:lvl1pPr algn="l" rtl="0" eaLnBrk="0" fontAlgn="base" hangingPunct="0">
        <a:spcBef>
          <a:spcPct val="0"/>
        </a:spcBef>
        <a:spcAft>
          <a:spcPct val="0"/>
        </a:spcAft>
        <a:defRPr sz="2400" b="1" kern="1200">
          <a:solidFill>
            <a:schemeClr val="tx2"/>
          </a:solidFill>
          <a:latin typeface="Century Gothic" pitchFamily="34" charset="0"/>
          <a:ea typeface="+mj-ea"/>
          <a:cs typeface="+mj-cs"/>
        </a:defRPr>
      </a:lvl1pPr>
      <a:lvl2pPr algn="l" rtl="0" eaLnBrk="0" fontAlgn="base" hangingPunct="0">
        <a:spcBef>
          <a:spcPct val="0"/>
        </a:spcBef>
        <a:spcAft>
          <a:spcPct val="0"/>
        </a:spcAft>
        <a:defRPr sz="2400" b="1">
          <a:solidFill>
            <a:schemeClr val="tx2"/>
          </a:solidFill>
          <a:latin typeface="Century Gothic" pitchFamily="34" charset="0"/>
        </a:defRPr>
      </a:lvl2pPr>
      <a:lvl3pPr algn="l" rtl="0" eaLnBrk="0" fontAlgn="base" hangingPunct="0">
        <a:spcBef>
          <a:spcPct val="0"/>
        </a:spcBef>
        <a:spcAft>
          <a:spcPct val="0"/>
        </a:spcAft>
        <a:defRPr sz="2400" b="1">
          <a:solidFill>
            <a:schemeClr val="tx2"/>
          </a:solidFill>
          <a:latin typeface="Century Gothic" pitchFamily="34" charset="0"/>
        </a:defRPr>
      </a:lvl3pPr>
      <a:lvl4pPr algn="l" rtl="0" eaLnBrk="0" fontAlgn="base" hangingPunct="0">
        <a:spcBef>
          <a:spcPct val="0"/>
        </a:spcBef>
        <a:spcAft>
          <a:spcPct val="0"/>
        </a:spcAft>
        <a:defRPr sz="2400" b="1">
          <a:solidFill>
            <a:schemeClr val="tx2"/>
          </a:solidFill>
          <a:latin typeface="Century Gothic" pitchFamily="34" charset="0"/>
        </a:defRPr>
      </a:lvl4pPr>
      <a:lvl5pPr algn="l" rtl="0" eaLnBrk="0" fontAlgn="base" hangingPunct="0">
        <a:spcBef>
          <a:spcPct val="0"/>
        </a:spcBef>
        <a:spcAft>
          <a:spcPct val="0"/>
        </a:spcAft>
        <a:defRPr sz="2400" b="1">
          <a:solidFill>
            <a:schemeClr val="tx2"/>
          </a:solidFill>
          <a:latin typeface="Century Gothic" pitchFamily="34" charset="0"/>
        </a:defRPr>
      </a:lvl5pPr>
      <a:lvl6pPr marL="457200" algn="l" rtl="0" fontAlgn="base">
        <a:spcBef>
          <a:spcPct val="0"/>
        </a:spcBef>
        <a:spcAft>
          <a:spcPct val="0"/>
        </a:spcAft>
        <a:defRPr sz="2400" b="1">
          <a:solidFill>
            <a:schemeClr val="tx2"/>
          </a:solidFill>
          <a:latin typeface="Century Gothic" pitchFamily="34" charset="0"/>
        </a:defRPr>
      </a:lvl6pPr>
      <a:lvl7pPr marL="914400" algn="l" rtl="0" fontAlgn="base">
        <a:spcBef>
          <a:spcPct val="0"/>
        </a:spcBef>
        <a:spcAft>
          <a:spcPct val="0"/>
        </a:spcAft>
        <a:defRPr sz="2400" b="1">
          <a:solidFill>
            <a:schemeClr val="tx2"/>
          </a:solidFill>
          <a:latin typeface="Century Gothic" pitchFamily="34" charset="0"/>
        </a:defRPr>
      </a:lvl7pPr>
      <a:lvl8pPr marL="1371600" algn="l" rtl="0" fontAlgn="base">
        <a:spcBef>
          <a:spcPct val="0"/>
        </a:spcBef>
        <a:spcAft>
          <a:spcPct val="0"/>
        </a:spcAft>
        <a:defRPr sz="2400" b="1">
          <a:solidFill>
            <a:schemeClr val="tx2"/>
          </a:solidFill>
          <a:latin typeface="Century Gothic" pitchFamily="34" charset="0"/>
        </a:defRPr>
      </a:lvl8pPr>
      <a:lvl9pPr marL="1828800" algn="l" rtl="0" fontAlgn="base">
        <a:spcBef>
          <a:spcPct val="0"/>
        </a:spcBef>
        <a:spcAft>
          <a:spcPct val="0"/>
        </a:spcAft>
        <a:defRPr sz="2400" b="1">
          <a:solidFill>
            <a:schemeClr val="tx2"/>
          </a:solidFill>
          <a:latin typeface="Century Gothic" pitchFamily="34" charset="0"/>
        </a:defRPr>
      </a:lvl9pPr>
    </p:titleStyle>
    <p:bodyStyle>
      <a:lvl1pPr algn="l" rtl="0" eaLnBrk="0" fontAlgn="base" hangingPunct="0">
        <a:spcBef>
          <a:spcPts val="300"/>
        </a:spcBef>
        <a:spcAft>
          <a:spcPct val="0"/>
        </a:spcAft>
        <a:buFont typeface="Arial" panose="020B0604020202020204" pitchFamily="34" charset="0"/>
        <a:defRPr sz="1600" b="1" kern="1200">
          <a:solidFill>
            <a:schemeClr val="tx1"/>
          </a:solidFill>
          <a:latin typeface="Century Gothic" pitchFamily="34" charset="0"/>
          <a:ea typeface="+mn-ea"/>
          <a:cs typeface="+mn-cs"/>
        </a:defRPr>
      </a:lvl1pPr>
      <a:lvl2pPr marL="179388" indent="-179388" algn="l" rtl="0" eaLnBrk="0" fontAlgn="base" hangingPunct="0">
        <a:spcBef>
          <a:spcPts val="300"/>
        </a:spcBef>
        <a:spcAft>
          <a:spcPct val="0"/>
        </a:spcAft>
        <a:buClr>
          <a:srgbClr val="002060"/>
        </a:buClr>
        <a:buBlip>
          <a:blip r:embed="rId38"/>
        </a:buBlip>
        <a:defRPr sz="1600" kern="1200">
          <a:solidFill>
            <a:schemeClr val="tx1"/>
          </a:solidFill>
          <a:latin typeface="Century Gothic" pitchFamily="34" charset="0"/>
          <a:ea typeface="+mn-ea"/>
          <a:cs typeface="+mn-cs"/>
        </a:defRPr>
      </a:lvl2pPr>
      <a:lvl3pPr marL="358775" indent="-179388" algn="l" rtl="0" eaLnBrk="0" fontAlgn="base" hangingPunct="0">
        <a:spcBef>
          <a:spcPts val="300"/>
        </a:spcBef>
        <a:spcAft>
          <a:spcPct val="0"/>
        </a:spcAft>
        <a:buClr>
          <a:srgbClr val="998F86"/>
        </a:buClr>
        <a:buFont typeface="Arial" panose="020B0604020202020204" pitchFamily="34" charset="0"/>
        <a:buChar char="•"/>
        <a:defRPr lang="en-US" sz="1600" kern="1200" dirty="0">
          <a:solidFill>
            <a:schemeClr val="tx1"/>
          </a:solidFill>
          <a:latin typeface="Century Gothic" pitchFamily="34" charset="0"/>
          <a:ea typeface="+mn-ea"/>
          <a:cs typeface="+mn-cs"/>
        </a:defRPr>
      </a:lvl3pPr>
      <a:lvl4pPr marL="539750" indent="-179388" algn="l" rtl="0" eaLnBrk="0" fontAlgn="base" hangingPunct="0">
        <a:spcBef>
          <a:spcPts val="300"/>
        </a:spcBef>
        <a:spcAft>
          <a:spcPct val="0"/>
        </a:spcAft>
        <a:buClr>
          <a:srgbClr val="998F86"/>
        </a:buClr>
        <a:buFont typeface="Arial" panose="020B0604020202020204" pitchFamily="34" charset="0"/>
        <a:buChar char="–"/>
        <a:defRPr sz="1600" kern="1200">
          <a:solidFill>
            <a:schemeClr val="tx1"/>
          </a:solidFill>
          <a:latin typeface="Century Gothic" pitchFamily="34" charset="0"/>
          <a:ea typeface="+mn-ea"/>
          <a:cs typeface="+mn-cs"/>
        </a:defRPr>
      </a:lvl4pPr>
      <a:lvl5pPr marL="1798638" indent="-1798638" algn="l" rtl="0" eaLnBrk="0" fontAlgn="base" hangingPunct="0">
        <a:spcBef>
          <a:spcPts val="300"/>
        </a:spcBef>
        <a:spcAft>
          <a:spcPct val="0"/>
        </a:spcAft>
        <a:buFont typeface="Arial" panose="020B0604020202020204" pitchFamily="34" charset="0"/>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Box 4">
            <a:extLst>
              <a:ext uri="{FF2B5EF4-FFF2-40B4-BE49-F238E27FC236}">
                <a16:creationId xmlns:a16="http://schemas.microsoft.com/office/drawing/2014/main" xmlns="" id="{AC64FBEE-0611-4FF5-B217-ADD9AF5798D8}"/>
              </a:ext>
            </a:extLst>
          </p:cNvPr>
          <p:cNvSpPr txBox="1">
            <a:spLocks noChangeArrowheads="1"/>
          </p:cNvSpPr>
          <p:nvPr/>
        </p:nvSpPr>
        <p:spPr bwMode="auto">
          <a:xfrm>
            <a:off x="685800" y="3733800"/>
            <a:ext cx="7848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b="1" dirty="0">
                <a:solidFill>
                  <a:schemeClr val="bg1"/>
                </a:solidFill>
                <a:latin typeface="Century Gothic" panose="020B0502020202020204" pitchFamily="34" charset="0"/>
              </a:rPr>
              <a:t>GARDEN ROUTE DISTRICT IDP REPRESENTATIVE FORUM</a:t>
            </a:r>
          </a:p>
          <a:p>
            <a:pPr algn="ctr" eaLnBrk="1" hangingPunct="1"/>
            <a:r>
              <a:rPr lang="en-ZA" altLang="en-US" b="1" dirty="0">
                <a:solidFill>
                  <a:schemeClr val="bg1"/>
                </a:solidFill>
                <a:latin typeface="Century Gothic" panose="020B0502020202020204" pitchFamily="34" charset="0"/>
              </a:rPr>
              <a:t>24 November 2020</a:t>
            </a:r>
          </a:p>
        </p:txBody>
      </p:sp>
      <p:pic>
        <p:nvPicPr>
          <p:cNvPr id="5" name="Picture 4" descr="Graphical user interface, text&#10;&#10;Description automatically generated">
            <a:extLst>
              <a:ext uri="{FF2B5EF4-FFF2-40B4-BE49-F238E27FC236}">
                <a16:creationId xmlns:a16="http://schemas.microsoft.com/office/drawing/2014/main" xmlns="" id="{1D1770FD-2422-484E-B0CB-086B0BCFD6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265112"/>
            <a:ext cx="3236686" cy="1025968"/>
          </a:xfrm>
          <a:prstGeom prst="rect">
            <a:avLst/>
          </a:prstGeom>
        </p:spPr>
      </p:pic>
      <p:sp>
        <p:nvSpPr>
          <p:cNvPr id="7" name="Text Placeholder 7">
            <a:extLst>
              <a:ext uri="{FF2B5EF4-FFF2-40B4-BE49-F238E27FC236}">
                <a16:creationId xmlns:a16="http://schemas.microsoft.com/office/drawing/2014/main" xmlns="" id="{628B9E85-3709-4E35-96C4-E2B0D622A46D}"/>
              </a:ext>
            </a:extLst>
          </p:cNvPr>
          <p:cNvSpPr txBox="1">
            <a:spLocks/>
          </p:cNvSpPr>
          <p:nvPr/>
        </p:nvSpPr>
        <p:spPr>
          <a:xfrm>
            <a:off x="838200" y="5410200"/>
            <a:ext cx="8001000" cy="767259"/>
          </a:xfrm>
          <a:prstGeom prst="rect">
            <a:avLst/>
          </a:prstGeom>
        </p:spPr>
        <p:txBody>
          <a:bodyPr vert="horz" lIns="72000" tIns="72000" rIns="72000" bIns="72000" rtlCol="0">
            <a:noAutofit/>
          </a:bodyPr>
          <a:lstStyle>
            <a:lvl1pPr marL="0" indent="0" algn="r" defTabSz="914400" rtl="0" eaLnBrk="1" latinLnBrk="0" hangingPunct="1">
              <a:spcBef>
                <a:spcPts val="300"/>
              </a:spcBef>
              <a:buFont typeface="Arial" pitchFamily="34" charset="0"/>
              <a:buNone/>
              <a:defRPr sz="1100" b="0" kern="1200" baseline="0">
                <a:solidFill>
                  <a:schemeClr val="bg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300"/>
              </a:spcBef>
              <a:spcAft>
                <a:spcPts val="0"/>
              </a:spcAft>
              <a:buClrTx/>
              <a:buSzTx/>
              <a:buFont typeface="Arial" pitchFamily="34" charset="0"/>
              <a:buNone/>
              <a:tabLst/>
              <a:defRPr/>
            </a:pPr>
            <a:r>
              <a:rPr kumimoji="0" lang="en-GB" sz="1800" b="1" i="0" u="none" strike="noStrike" kern="1200" cap="none" spc="0" normalizeH="0" baseline="0" noProof="0" dirty="0">
                <a:ln>
                  <a:noFill/>
                </a:ln>
                <a:solidFill>
                  <a:sysClr val="window" lastClr="FFFFFF"/>
                </a:solidFill>
                <a:effectLst/>
                <a:uLnTx/>
                <a:uFillTx/>
                <a:latin typeface="Century Gothic" pitchFamily="34" charset="0"/>
                <a:ea typeface="+mn-ea"/>
                <a:cs typeface="+mn-cs"/>
              </a:rPr>
              <a:t>DEPARTMENT OF HUMAN SETTLEMENTS</a:t>
            </a:r>
          </a:p>
          <a:p>
            <a:pPr marL="0" marR="0" lvl="0" indent="0" algn="r" defTabSz="914400" rtl="0" eaLnBrk="1" fontAlgn="auto" latinLnBrk="0" hangingPunct="1">
              <a:lnSpc>
                <a:spcPct val="100000"/>
              </a:lnSpc>
              <a:spcBef>
                <a:spcPts val="300"/>
              </a:spcBef>
              <a:spcAft>
                <a:spcPts val="0"/>
              </a:spcAft>
              <a:buClrTx/>
              <a:buSzTx/>
              <a:buFont typeface="Arial" pitchFamily="34" charset="0"/>
              <a:buNone/>
              <a:tabLst/>
              <a:defRPr/>
            </a:pPr>
            <a:r>
              <a:rPr kumimoji="0" lang="en-GB" sz="1100" b="0" i="0" u="none" strike="noStrike" kern="1200" cap="none" spc="0" normalizeH="0" baseline="0" noProof="0" dirty="0">
                <a:ln>
                  <a:noFill/>
                </a:ln>
                <a:solidFill>
                  <a:sysClr val="window" lastClr="FFFFFF"/>
                </a:solidFill>
                <a:effectLst/>
                <a:uLnTx/>
                <a:uFillTx/>
                <a:latin typeface="Century Gothic" pitchFamily="34" charset="0"/>
                <a:ea typeface="+mn-ea"/>
                <a:cs typeface="+mn-cs"/>
              </a:rPr>
              <a:t>Prepared by: Richard Jordan </a:t>
            </a:r>
          </a:p>
          <a:p>
            <a:pPr marL="0" marR="0" lvl="0" indent="0" algn="r" defTabSz="914400" rtl="0" eaLnBrk="1" fontAlgn="auto" latinLnBrk="0" hangingPunct="1">
              <a:lnSpc>
                <a:spcPct val="100000"/>
              </a:lnSpc>
              <a:spcBef>
                <a:spcPts val="3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sysClr val="window" lastClr="FFFFFF"/>
                </a:solidFill>
                <a:effectLst/>
                <a:uLnTx/>
                <a:uFillTx/>
                <a:latin typeface="Century Gothic" pitchFamily="34" charset="0"/>
                <a:ea typeface="+mn-ea"/>
                <a:cs typeface="+mn-cs"/>
              </a:rPr>
              <a:t>Regional Planner: Garden Route &amp; Cape Town </a:t>
            </a:r>
            <a:endParaRPr kumimoji="0" lang="en-GB" sz="1100" b="0" i="0" u="none" strike="noStrike" kern="1200" cap="none" spc="0" normalizeH="0" baseline="0" noProof="0" dirty="0">
              <a:ln>
                <a:noFill/>
              </a:ln>
              <a:solidFill>
                <a:sysClr val="window" lastClr="FFFFFF"/>
              </a:solidFill>
              <a:effectLst/>
              <a:uLnTx/>
              <a:uFillTx/>
              <a:latin typeface="Century Gothic" pitchFamily="34" charset="0"/>
              <a:ea typeface="+mn-ea"/>
              <a:cs typeface="+mn-cs"/>
            </a:endParaRPr>
          </a:p>
          <a:p>
            <a:pPr marL="0" marR="0" lvl="0" indent="0" algn="r" defTabSz="914400" rtl="0" eaLnBrk="1" fontAlgn="auto" latinLnBrk="0" hangingPunct="1">
              <a:lnSpc>
                <a:spcPct val="100000"/>
              </a:lnSpc>
              <a:spcBef>
                <a:spcPts val="300"/>
              </a:spcBef>
              <a:spcAft>
                <a:spcPts val="0"/>
              </a:spcAft>
              <a:buClrTx/>
              <a:buSzTx/>
              <a:buFont typeface="Arial" pitchFamily="34" charset="0"/>
              <a:buNone/>
              <a:tabLst/>
              <a:defRPr/>
            </a:pPr>
            <a:r>
              <a:rPr kumimoji="0" lang="en-GB" sz="1100" b="0" i="0" u="none" strike="noStrike" kern="1200" cap="none" spc="0" normalizeH="0" baseline="0" noProof="0" dirty="0">
                <a:ln>
                  <a:noFill/>
                </a:ln>
                <a:solidFill>
                  <a:sysClr val="window" lastClr="FFFFFF"/>
                </a:solidFill>
                <a:effectLst/>
                <a:uLnTx/>
                <a:uFillTx/>
                <a:latin typeface="Century Gothic" pitchFamily="34" charset="0"/>
                <a:ea typeface="+mn-ea"/>
                <a:cs typeface="+mn-cs"/>
              </a:rPr>
              <a:t>Directorate: Planning</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itle 1">
            <a:extLst>
              <a:ext uri="{FF2B5EF4-FFF2-40B4-BE49-F238E27FC236}">
                <a16:creationId xmlns:a16="http://schemas.microsoft.com/office/drawing/2014/main" xmlns="" id="{84B6C48D-2D00-4D9D-8ADF-C3160F7D4F3F}"/>
              </a:ext>
            </a:extLst>
          </p:cNvPr>
          <p:cNvSpPr>
            <a:spLocks noGrp="1"/>
          </p:cNvSpPr>
          <p:nvPr>
            <p:ph type="title"/>
          </p:nvPr>
        </p:nvSpPr>
        <p:spPr>
          <a:xfrm>
            <a:off x="295275" y="180975"/>
            <a:ext cx="8467725" cy="558800"/>
          </a:xfrm>
        </p:spPr>
        <p:txBody>
          <a:bodyPr/>
          <a:lstStyle/>
          <a:p>
            <a:pPr eaLnBrk="1" hangingPunct="1"/>
            <a:r>
              <a:rPr lang="en-ZA" altLang="en-US" sz="2000"/>
              <a:t>STATUS OF </a:t>
            </a:r>
            <a:r>
              <a:rPr lang="en-ZA" altLang="en-US" sz="2000">
                <a:solidFill>
                  <a:srgbClr val="003399"/>
                </a:solidFill>
              </a:rPr>
              <a:t>2020/21</a:t>
            </a:r>
            <a:r>
              <a:rPr lang="en-ZA" altLang="en-US" sz="2000"/>
              <a:t> PROJECTS WITHIN GARDEN ROUTE DISTRICT</a:t>
            </a:r>
            <a:endParaRPr lang="en-ZA" altLang="en-US"/>
          </a:p>
        </p:txBody>
      </p:sp>
      <p:sp>
        <p:nvSpPr>
          <p:cNvPr id="236547" name="Slide Number Placeholder 2">
            <a:extLst>
              <a:ext uri="{FF2B5EF4-FFF2-40B4-BE49-F238E27FC236}">
                <a16:creationId xmlns:a16="http://schemas.microsoft.com/office/drawing/2014/main" xmlns="" id="{9ACD9B1B-72AF-42D6-8816-72FAE38F0389}"/>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7B8E520F-1ED1-4C52-AE4D-F85223404C73}" type="slidenum">
              <a:rPr lang="en-ZA" altLang="en-US" sz="900" b="0" smtClean="0">
                <a:solidFill>
                  <a:srgbClr val="003399"/>
                </a:solidFill>
              </a:rPr>
              <a:pPr>
                <a:spcBef>
                  <a:spcPct val="0"/>
                </a:spcBef>
                <a:buFontTx/>
                <a:buNone/>
              </a:pPr>
              <a:t>2</a:t>
            </a:fld>
            <a:endParaRPr lang="en-ZA" altLang="en-US" sz="900" b="0">
              <a:solidFill>
                <a:srgbClr val="003399"/>
              </a:solidFill>
            </a:endParaRPr>
          </a:p>
        </p:txBody>
      </p:sp>
      <p:sp>
        <p:nvSpPr>
          <p:cNvPr id="2" name="Rectangle 1">
            <a:extLst>
              <a:ext uri="{FF2B5EF4-FFF2-40B4-BE49-F238E27FC236}">
                <a16:creationId xmlns:a16="http://schemas.microsoft.com/office/drawing/2014/main" xmlns="" id="{A678DB9D-46B5-4ACA-B5EF-5E7F109B8D2C}"/>
              </a:ext>
            </a:extLst>
          </p:cNvPr>
          <p:cNvSpPr/>
          <p:nvPr/>
        </p:nvSpPr>
        <p:spPr>
          <a:xfrm>
            <a:off x="454025" y="1035050"/>
            <a:ext cx="7324441" cy="369332"/>
          </a:xfrm>
          <a:prstGeom prst="rect">
            <a:avLst/>
          </a:prstGeom>
        </p:spPr>
        <p:txBody>
          <a:bodyPr wrap="none">
            <a:spAutoFit/>
          </a:bodyPr>
          <a:lstStyle/>
          <a:p>
            <a:pPr>
              <a:defRPr/>
            </a:pPr>
            <a:r>
              <a:rPr lang="en-US" dirty="0">
                <a:solidFill>
                  <a:srgbClr val="003399"/>
                </a:solidFill>
                <a:latin typeface="+mj-lt"/>
              </a:rPr>
              <a:t>Overview: 2021/22 Business Plan Budget Allocation (All Regions):</a:t>
            </a:r>
            <a:endParaRPr lang="en-ZA" dirty="0">
              <a:solidFill>
                <a:srgbClr val="003399"/>
              </a:solidFill>
              <a:latin typeface="+mj-lt"/>
            </a:endParaRPr>
          </a:p>
        </p:txBody>
      </p:sp>
      <p:graphicFrame>
        <p:nvGraphicFramePr>
          <p:cNvPr id="8" name="Chart 7">
            <a:extLst>
              <a:ext uri="{FF2B5EF4-FFF2-40B4-BE49-F238E27FC236}">
                <a16:creationId xmlns:a16="http://schemas.microsoft.com/office/drawing/2014/main" xmlns="" id="{2F10FFC9-DD9F-4964-BF44-97AF2932BAEC}"/>
              </a:ext>
            </a:extLst>
          </p:cNvPr>
          <p:cNvGraphicFramePr>
            <a:graphicFrameLocks/>
          </p:cNvGraphicFramePr>
          <p:nvPr>
            <p:extLst>
              <p:ext uri="{D42A27DB-BD31-4B8C-83A1-F6EECF244321}">
                <p14:modId xmlns:p14="http://schemas.microsoft.com/office/powerpoint/2010/main" val="3507483840"/>
              </p:ext>
            </p:extLst>
          </p:nvPr>
        </p:nvGraphicFramePr>
        <p:xfrm>
          <a:off x="914400" y="1524000"/>
          <a:ext cx="7391400" cy="47243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73690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itle 1">
            <a:extLst>
              <a:ext uri="{FF2B5EF4-FFF2-40B4-BE49-F238E27FC236}">
                <a16:creationId xmlns:a16="http://schemas.microsoft.com/office/drawing/2014/main" xmlns="" id="{84B6C48D-2D00-4D9D-8ADF-C3160F7D4F3F}"/>
              </a:ext>
            </a:extLst>
          </p:cNvPr>
          <p:cNvSpPr>
            <a:spLocks noGrp="1"/>
          </p:cNvSpPr>
          <p:nvPr>
            <p:ph type="title"/>
          </p:nvPr>
        </p:nvSpPr>
        <p:spPr>
          <a:xfrm>
            <a:off x="295275" y="180975"/>
            <a:ext cx="8467725" cy="558800"/>
          </a:xfrm>
        </p:spPr>
        <p:txBody>
          <a:bodyPr/>
          <a:lstStyle/>
          <a:p>
            <a:pPr eaLnBrk="1" hangingPunct="1"/>
            <a:r>
              <a:rPr lang="en-ZA" altLang="en-US" sz="2000"/>
              <a:t>STATUS OF </a:t>
            </a:r>
            <a:r>
              <a:rPr lang="en-ZA" altLang="en-US" sz="2000">
                <a:solidFill>
                  <a:srgbClr val="003399"/>
                </a:solidFill>
              </a:rPr>
              <a:t>2020/21</a:t>
            </a:r>
            <a:r>
              <a:rPr lang="en-ZA" altLang="en-US" sz="2000"/>
              <a:t> PROJECTS WITHIN GARDEN ROUTE DISTRICT</a:t>
            </a:r>
            <a:endParaRPr lang="en-ZA" altLang="en-US"/>
          </a:p>
        </p:txBody>
      </p:sp>
      <p:sp>
        <p:nvSpPr>
          <p:cNvPr id="236547" name="Slide Number Placeholder 2">
            <a:extLst>
              <a:ext uri="{FF2B5EF4-FFF2-40B4-BE49-F238E27FC236}">
                <a16:creationId xmlns:a16="http://schemas.microsoft.com/office/drawing/2014/main" xmlns="" id="{9ACD9B1B-72AF-42D6-8816-72FAE38F0389}"/>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7B8E520F-1ED1-4C52-AE4D-F85223404C73}" type="slidenum">
              <a:rPr lang="en-ZA" altLang="en-US" sz="900" b="0" smtClean="0">
                <a:solidFill>
                  <a:srgbClr val="003399"/>
                </a:solidFill>
              </a:rPr>
              <a:pPr>
                <a:spcBef>
                  <a:spcPct val="0"/>
                </a:spcBef>
                <a:buFontTx/>
                <a:buNone/>
              </a:pPr>
              <a:t>3</a:t>
            </a:fld>
            <a:endParaRPr lang="en-ZA" altLang="en-US" sz="900" b="0">
              <a:solidFill>
                <a:srgbClr val="003399"/>
              </a:solidFill>
            </a:endParaRPr>
          </a:p>
        </p:txBody>
      </p:sp>
      <p:sp>
        <p:nvSpPr>
          <p:cNvPr id="2" name="Rectangle 1">
            <a:extLst>
              <a:ext uri="{FF2B5EF4-FFF2-40B4-BE49-F238E27FC236}">
                <a16:creationId xmlns:a16="http://schemas.microsoft.com/office/drawing/2014/main" xmlns="" id="{A678DB9D-46B5-4ACA-B5EF-5E7F109B8D2C}"/>
              </a:ext>
            </a:extLst>
          </p:cNvPr>
          <p:cNvSpPr/>
          <p:nvPr/>
        </p:nvSpPr>
        <p:spPr>
          <a:xfrm>
            <a:off x="454025" y="1035050"/>
            <a:ext cx="6989414" cy="369332"/>
          </a:xfrm>
          <a:prstGeom prst="rect">
            <a:avLst/>
          </a:prstGeom>
        </p:spPr>
        <p:txBody>
          <a:bodyPr wrap="none">
            <a:spAutoFit/>
          </a:bodyPr>
          <a:lstStyle/>
          <a:p>
            <a:pPr>
              <a:defRPr/>
            </a:pPr>
            <a:r>
              <a:rPr lang="en-US" dirty="0">
                <a:solidFill>
                  <a:srgbClr val="003399"/>
                </a:solidFill>
                <a:latin typeface="+mj-lt"/>
              </a:rPr>
              <a:t>Overview of HSDG + UISP Allocation across GR municipalities:</a:t>
            </a:r>
            <a:endParaRPr lang="en-ZA" dirty="0">
              <a:solidFill>
                <a:srgbClr val="003399"/>
              </a:solidFill>
              <a:latin typeface="+mj-lt"/>
            </a:endParaRPr>
          </a:p>
        </p:txBody>
      </p:sp>
      <p:graphicFrame>
        <p:nvGraphicFramePr>
          <p:cNvPr id="6" name="Chart 5">
            <a:extLst>
              <a:ext uri="{FF2B5EF4-FFF2-40B4-BE49-F238E27FC236}">
                <a16:creationId xmlns:a16="http://schemas.microsoft.com/office/drawing/2014/main" xmlns="" id="{DDFD71B5-6CA0-4E93-9F08-82F4DE2955BB}"/>
              </a:ext>
            </a:extLst>
          </p:cNvPr>
          <p:cNvGraphicFramePr>
            <a:graphicFrameLocks/>
          </p:cNvGraphicFramePr>
          <p:nvPr>
            <p:extLst>
              <p:ext uri="{D42A27DB-BD31-4B8C-83A1-F6EECF244321}">
                <p14:modId xmlns:p14="http://schemas.microsoft.com/office/powerpoint/2010/main" val="857051864"/>
              </p:ext>
            </p:extLst>
          </p:nvPr>
        </p:nvGraphicFramePr>
        <p:xfrm>
          <a:off x="947361" y="1600200"/>
          <a:ext cx="7467600" cy="43672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87871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Title 1">
            <a:extLst>
              <a:ext uri="{FF2B5EF4-FFF2-40B4-BE49-F238E27FC236}">
                <a16:creationId xmlns:a16="http://schemas.microsoft.com/office/drawing/2014/main" xmlns="" id="{70AC5C3F-A47C-4714-84F7-B704DCD55BC8}"/>
              </a:ext>
            </a:extLst>
          </p:cNvPr>
          <p:cNvSpPr>
            <a:spLocks noGrp="1"/>
          </p:cNvSpPr>
          <p:nvPr>
            <p:ph type="title"/>
          </p:nvPr>
        </p:nvSpPr>
        <p:spPr>
          <a:xfrm>
            <a:off x="295275" y="180975"/>
            <a:ext cx="8467725" cy="558800"/>
          </a:xfrm>
        </p:spPr>
        <p:txBody>
          <a:bodyPr/>
          <a:lstStyle/>
          <a:p>
            <a:pPr eaLnBrk="1" hangingPunct="1"/>
            <a:r>
              <a:rPr lang="en-ZA" altLang="en-US" sz="2000"/>
              <a:t>STATUS OF </a:t>
            </a:r>
            <a:r>
              <a:rPr lang="en-ZA" altLang="en-US" sz="2000">
                <a:solidFill>
                  <a:srgbClr val="003399"/>
                </a:solidFill>
              </a:rPr>
              <a:t>2020/21</a:t>
            </a:r>
            <a:r>
              <a:rPr lang="en-ZA" altLang="en-US" sz="2000"/>
              <a:t> PROJECTS WITHIN GARDEN ROUTE DISTRICT</a:t>
            </a:r>
            <a:endParaRPr lang="en-ZA" altLang="en-US"/>
          </a:p>
        </p:txBody>
      </p:sp>
      <p:sp>
        <p:nvSpPr>
          <p:cNvPr id="237571" name="Slide Number Placeholder 2">
            <a:extLst>
              <a:ext uri="{FF2B5EF4-FFF2-40B4-BE49-F238E27FC236}">
                <a16:creationId xmlns:a16="http://schemas.microsoft.com/office/drawing/2014/main" xmlns="" id="{BF649BCD-4460-4EE8-8CB1-892EC5732ECF}"/>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2F09FE54-BC08-4DD3-9CA3-AC878E4F09E0}" type="slidenum">
              <a:rPr lang="en-ZA" altLang="en-US" sz="900" b="0" smtClean="0">
                <a:solidFill>
                  <a:srgbClr val="003399"/>
                </a:solidFill>
              </a:rPr>
              <a:pPr>
                <a:spcBef>
                  <a:spcPct val="0"/>
                </a:spcBef>
                <a:buFontTx/>
                <a:buNone/>
              </a:pPr>
              <a:t>4</a:t>
            </a:fld>
            <a:endParaRPr lang="en-ZA" altLang="en-US" sz="900" b="0">
              <a:solidFill>
                <a:srgbClr val="003399"/>
              </a:solidFill>
            </a:endParaRPr>
          </a:p>
        </p:txBody>
      </p:sp>
      <p:sp>
        <p:nvSpPr>
          <p:cNvPr id="2" name="Rectangle 1">
            <a:extLst>
              <a:ext uri="{FF2B5EF4-FFF2-40B4-BE49-F238E27FC236}">
                <a16:creationId xmlns:a16="http://schemas.microsoft.com/office/drawing/2014/main" xmlns="" id="{2A5DA845-3ECA-4132-A0E1-FB2B7F247E0F}"/>
              </a:ext>
            </a:extLst>
          </p:cNvPr>
          <p:cNvSpPr/>
          <p:nvPr/>
        </p:nvSpPr>
        <p:spPr>
          <a:xfrm>
            <a:off x="454025" y="1035050"/>
            <a:ext cx="1733550" cy="369888"/>
          </a:xfrm>
          <a:prstGeom prst="rect">
            <a:avLst/>
          </a:prstGeom>
        </p:spPr>
        <p:txBody>
          <a:bodyPr wrap="none">
            <a:spAutoFit/>
          </a:bodyPr>
          <a:lstStyle/>
          <a:p>
            <a:pPr>
              <a:defRPr/>
            </a:pPr>
            <a:r>
              <a:rPr lang="en-US" dirty="0" err="1">
                <a:solidFill>
                  <a:srgbClr val="003399"/>
                </a:solidFill>
                <a:latin typeface="+mj-lt"/>
              </a:rPr>
              <a:t>Bitou</a:t>
            </a:r>
            <a:r>
              <a:rPr lang="en-US" dirty="0">
                <a:solidFill>
                  <a:srgbClr val="003399"/>
                </a:solidFill>
                <a:latin typeface="+mj-lt"/>
              </a:rPr>
              <a:t> Projects:</a:t>
            </a:r>
            <a:endParaRPr lang="en-ZA" dirty="0">
              <a:solidFill>
                <a:srgbClr val="003399"/>
              </a:solidFill>
              <a:latin typeface="+mj-lt"/>
            </a:endParaRPr>
          </a:p>
        </p:txBody>
      </p:sp>
      <p:pic>
        <p:nvPicPr>
          <p:cNvPr id="3" name="Picture 2">
            <a:extLst>
              <a:ext uri="{FF2B5EF4-FFF2-40B4-BE49-F238E27FC236}">
                <a16:creationId xmlns:a16="http://schemas.microsoft.com/office/drawing/2014/main" xmlns="" id="{CBB135BD-5075-4454-9BA3-6569F861C49D}"/>
              </a:ext>
            </a:extLst>
          </p:cNvPr>
          <p:cNvPicPr>
            <a:picLocks noChangeAspect="1"/>
          </p:cNvPicPr>
          <p:nvPr/>
        </p:nvPicPr>
        <p:blipFill>
          <a:blip r:embed="rId3"/>
          <a:stretch>
            <a:fillRect/>
          </a:stretch>
        </p:blipFill>
        <p:spPr>
          <a:xfrm>
            <a:off x="76200" y="1666001"/>
            <a:ext cx="8991600" cy="2834260"/>
          </a:xfrm>
          <a:prstGeom prst="rect">
            <a:avLst/>
          </a:prstGeom>
          <a:ln w="38100">
            <a:solidFill>
              <a:schemeClr val="tx1"/>
            </a:solidFill>
          </a:ln>
        </p:spPr>
      </p:pic>
      <p:sp>
        <p:nvSpPr>
          <p:cNvPr id="6" name="Text Placeholder 4">
            <a:extLst>
              <a:ext uri="{FF2B5EF4-FFF2-40B4-BE49-F238E27FC236}">
                <a16:creationId xmlns:a16="http://schemas.microsoft.com/office/drawing/2014/main" xmlns="" id="{6DF3DD7F-4660-4362-9E16-A978A7D56166}"/>
              </a:ext>
            </a:extLst>
          </p:cNvPr>
          <p:cNvSpPr>
            <a:spLocks noGrp="1"/>
          </p:cNvSpPr>
          <p:nvPr>
            <p:ph type="body" sz="quarter" idx="10"/>
          </p:nvPr>
        </p:nvSpPr>
        <p:spPr>
          <a:xfrm>
            <a:off x="187947" y="4705551"/>
            <a:ext cx="8597900" cy="1192743"/>
          </a:xfrm>
        </p:spPr>
        <p:txBody>
          <a:bodyPr/>
          <a:lstStyle/>
          <a:p>
            <a:pPr eaLnBrk="1" hangingPunct="1"/>
            <a:r>
              <a:rPr lang="en-US" altLang="en-US" sz="2000" b="0" dirty="0"/>
              <a:t>20/21 Budget: 	</a:t>
            </a:r>
            <a:r>
              <a:rPr lang="en-US" altLang="en-US" sz="2000" dirty="0"/>
              <a:t>R 35.86M</a:t>
            </a:r>
          </a:p>
          <a:p>
            <a:pPr eaLnBrk="1" hangingPunct="1"/>
            <a:r>
              <a:rPr lang="en-US" altLang="en-US" sz="2000" b="0" dirty="0"/>
              <a:t>21/22 Budget: 	</a:t>
            </a:r>
            <a:r>
              <a:rPr lang="en-US" altLang="en-US" sz="2000" dirty="0"/>
              <a:t>R 24.16M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Title 1">
            <a:extLst>
              <a:ext uri="{FF2B5EF4-FFF2-40B4-BE49-F238E27FC236}">
                <a16:creationId xmlns:a16="http://schemas.microsoft.com/office/drawing/2014/main" xmlns="" id="{D356CF33-2EAE-4DDD-97CE-888165288CD6}"/>
              </a:ext>
            </a:extLst>
          </p:cNvPr>
          <p:cNvSpPr>
            <a:spLocks noGrp="1"/>
          </p:cNvSpPr>
          <p:nvPr>
            <p:ph type="title"/>
          </p:nvPr>
        </p:nvSpPr>
        <p:spPr>
          <a:xfrm>
            <a:off x="295275" y="180975"/>
            <a:ext cx="8467725" cy="558800"/>
          </a:xfrm>
        </p:spPr>
        <p:txBody>
          <a:bodyPr/>
          <a:lstStyle/>
          <a:p>
            <a:pPr eaLnBrk="1" hangingPunct="1"/>
            <a:r>
              <a:rPr lang="en-ZA" altLang="en-US" sz="2000"/>
              <a:t>STATUS OF </a:t>
            </a:r>
            <a:r>
              <a:rPr lang="en-ZA" altLang="en-US" sz="2000">
                <a:solidFill>
                  <a:srgbClr val="003399"/>
                </a:solidFill>
              </a:rPr>
              <a:t>2020/21</a:t>
            </a:r>
            <a:r>
              <a:rPr lang="en-ZA" altLang="en-US" sz="2000"/>
              <a:t> PROJECTS WITHIN GARDEN ROUTE DISTRICT</a:t>
            </a:r>
            <a:endParaRPr lang="en-ZA" altLang="en-US"/>
          </a:p>
        </p:txBody>
      </p:sp>
      <p:sp>
        <p:nvSpPr>
          <p:cNvPr id="239619" name="Slide Number Placeholder 2">
            <a:extLst>
              <a:ext uri="{FF2B5EF4-FFF2-40B4-BE49-F238E27FC236}">
                <a16:creationId xmlns:a16="http://schemas.microsoft.com/office/drawing/2014/main" xmlns="" id="{2C26AC89-D941-4490-9FA5-44BAA73A4A2C}"/>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75EFC345-E394-4BC0-AD31-6A72B15E0DA8}" type="slidenum">
              <a:rPr lang="en-ZA" altLang="en-US" sz="900" b="0" smtClean="0">
                <a:solidFill>
                  <a:srgbClr val="003399"/>
                </a:solidFill>
              </a:rPr>
              <a:pPr>
                <a:spcBef>
                  <a:spcPct val="0"/>
                </a:spcBef>
                <a:buFontTx/>
                <a:buNone/>
              </a:pPr>
              <a:t>5</a:t>
            </a:fld>
            <a:endParaRPr lang="en-ZA" altLang="en-US" sz="900" b="0">
              <a:solidFill>
                <a:srgbClr val="003399"/>
              </a:solidFill>
            </a:endParaRPr>
          </a:p>
        </p:txBody>
      </p:sp>
      <p:sp>
        <p:nvSpPr>
          <p:cNvPr id="2" name="Rectangle 1">
            <a:extLst>
              <a:ext uri="{FF2B5EF4-FFF2-40B4-BE49-F238E27FC236}">
                <a16:creationId xmlns:a16="http://schemas.microsoft.com/office/drawing/2014/main" xmlns="" id="{69F287CD-D3DB-4588-8D23-55CD0117F5AF}"/>
              </a:ext>
            </a:extLst>
          </p:cNvPr>
          <p:cNvSpPr/>
          <p:nvPr/>
        </p:nvSpPr>
        <p:spPr>
          <a:xfrm>
            <a:off x="454025" y="1035050"/>
            <a:ext cx="1971675" cy="369888"/>
          </a:xfrm>
          <a:prstGeom prst="rect">
            <a:avLst/>
          </a:prstGeom>
        </p:spPr>
        <p:txBody>
          <a:bodyPr wrap="none">
            <a:spAutoFit/>
          </a:bodyPr>
          <a:lstStyle/>
          <a:p>
            <a:pPr>
              <a:defRPr/>
            </a:pPr>
            <a:r>
              <a:rPr lang="en-US" dirty="0">
                <a:solidFill>
                  <a:srgbClr val="003399"/>
                </a:solidFill>
                <a:latin typeface="+mj-lt"/>
              </a:rPr>
              <a:t>Knysna Projects:</a:t>
            </a:r>
            <a:endParaRPr lang="en-ZA" dirty="0">
              <a:solidFill>
                <a:srgbClr val="003399"/>
              </a:solidFill>
              <a:latin typeface="+mj-lt"/>
            </a:endParaRPr>
          </a:p>
        </p:txBody>
      </p:sp>
      <p:pic>
        <p:nvPicPr>
          <p:cNvPr id="3" name="Picture 2">
            <a:extLst>
              <a:ext uri="{FF2B5EF4-FFF2-40B4-BE49-F238E27FC236}">
                <a16:creationId xmlns:a16="http://schemas.microsoft.com/office/drawing/2014/main" xmlns="" id="{B9C7B9C6-7F39-4D5A-B70F-514F43E45AA4}"/>
              </a:ext>
            </a:extLst>
          </p:cNvPr>
          <p:cNvPicPr>
            <a:picLocks noChangeAspect="1"/>
          </p:cNvPicPr>
          <p:nvPr/>
        </p:nvPicPr>
        <p:blipFill>
          <a:blip r:embed="rId3"/>
          <a:stretch>
            <a:fillRect/>
          </a:stretch>
        </p:blipFill>
        <p:spPr>
          <a:xfrm>
            <a:off x="130174" y="1566996"/>
            <a:ext cx="8937625" cy="3652642"/>
          </a:xfrm>
          <a:prstGeom prst="rect">
            <a:avLst/>
          </a:prstGeom>
          <a:ln w="38100">
            <a:solidFill>
              <a:schemeClr val="tx1"/>
            </a:solidFill>
          </a:ln>
        </p:spPr>
      </p:pic>
      <p:sp>
        <p:nvSpPr>
          <p:cNvPr id="6" name="Text Placeholder 4">
            <a:extLst>
              <a:ext uri="{FF2B5EF4-FFF2-40B4-BE49-F238E27FC236}">
                <a16:creationId xmlns:a16="http://schemas.microsoft.com/office/drawing/2014/main" xmlns="" id="{8CEB3395-BC41-4FAE-AEA3-0FB5FE66539B}"/>
              </a:ext>
            </a:extLst>
          </p:cNvPr>
          <p:cNvSpPr>
            <a:spLocks noGrp="1"/>
          </p:cNvSpPr>
          <p:nvPr>
            <p:ph type="body" sz="quarter" idx="10"/>
          </p:nvPr>
        </p:nvSpPr>
        <p:spPr>
          <a:xfrm>
            <a:off x="1905000" y="5363125"/>
            <a:ext cx="4191000" cy="961476"/>
          </a:xfrm>
        </p:spPr>
        <p:txBody>
          <a:bodyPr/>
          <a:lstStyle/>
          <a:p>
            <a:pPr eaLnBrk="1" hangingPunct="1"/>
            <a:r>
              <a:rPr lang="en-US" altLang="en-US" sz="2000" b="0" dirty="0"/>
              <a:t>20/21 Budget: 	</a:t>
            </a:r>
            <a:r>
              <a:rPr lang="en-US" altLang="en-US" sz="2000" dirty="0"/>
              <a:t>R 76.26M</a:t>
            </a:r>
          </a:p>
          <a:p>
            <a:pPr eaLnBrk="1" hangingPunct="1"/>
            <a:r>
              <a:rPr lang="en-US" altLang="en-US" sz="2000" b="0" dirty="0"/>
              <a:t>21/22 Budget: 	</a:t>
            </a:r>
            <a:r>
              <a:rPr lang="en-US" altLang="en-US" sz="2000" dirty="0"/>
              <a:t>R 45.65M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itle 1">
            <a:extLst>
              <a:ext uri="{FF2B5EF4-FFF2-40B4-BE49-F238E27FC236}">
                <a16:creationId xmlns:a16="http://schemas.microsoft.com/office/drawing/2014/main" xmlns="" id="{657AE1B9-C2E6-47FC-B850-79ED29072FA4}"/>
              </a:ext>
            </a:extLst>
          </p:cNvPr>
          <p:cNvSpPr>
            <a:spLocks noGrp="1"/>
          </p:cNvSpPr>
          <p:nvPr>
            <p:ph type="title"/>
          </p:nvPr>
        </p:nvSpPr>
        <p:spPr>
          <a:xfrm>
            <a:off x="295275" y="180975"/>
            <a:ext cx="8467725" cy="558800"/>
          </a:xfrm>
        </p:spPr>
        <p:txBody>
          <a:bodyPr/>
          <a:lstStyle/>
          <a:p>
            <a:pPr eaLnBrk="1" hangingPunct="1"/>
            <a:r>
              <a:rPr lang="en-ZA" altLang="en-US" sz="2000"/>
              <a:t>STATUS OF </a:t>
            </a:r>
            <a:r>
              <a:rPr lang="en-ZA" altLang="en-US" sz="2000">
                <a:solidFill>
                  <a:srgbClr val="003399"/>
                </a:solidFill>
              </a:rPr>
              <a:t>2020/21</a:t>
            </a:r>
            <a:r>
              <a:rPr lang="en-ZA" altLang="en-US" sz="2000"/>
              <a:t> PROJECTS WITHIN GARDEN ROUTE DISTRICT</a:t>
            </a:r>
            <a:endParaRPr lang="en-ZA" altLang="en-US"/>
          </a:p>
        </p:txBody>
      </p:sp>
      <p:sp>
        <p:nvSpPr>
          <p:cNvPr id="238595" name="Slide Number Placeholder 2">
            <a:extLst>
              <a:ext uri="{FF2B5EF4-FFF2-40B4-BE49-F238E27FC236}">
                <a16:creationId xmlns:a16="http://schemas.microsoft.com/office/drawing/2014/main" xmlns="" id="{00AAFA21-3E56-4F19-A129-176D5306DFCF}"/>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858E79E5-C8C6-4BE2-9292-D15F739BD0EF}" type="slidenum">
              <a:rPr lang="en-ZA" altLang="en-US" sz="900" b="0" smtClean="0">
                <a:solidFill>
                  <a:srgbClr val="003399"/>
                </a:solidFill>
              </a:rPr>
              <a:pPr>
                <a:spcBef>
                  <a:spcPct val="0"/>
                </a:spcBef>
                <a:buFontTx/>
                <a:buNone/>
              </a:pPr>
              <a:t>6</a:t>
            </a:fld>
            <a:endParaRPr lang="en-ZA" altLang="en-US" sz="900" b="0">
              <a:solidFill>
                <a:srgbClr val="003399"/>
              </a:solidFill>
            </a:endParaRPr>
          </a:p>
        </p:txBody>
      </p:sp>
      <p:sp>
        <p:nvSpPr>
          <p:cNvPr id="2" name="Rectangle 1">
            <a:extLst>
              <a:ext uri="{FF2B5EF4-FFF2-40B4-BE49-F238E27FC236}">
                <a16:creationId xmlns:a16="http://schemas.microsoft.com/office/drawing/2014/main" xmlns="" id="{0B168D90-419D-4E9B-9521-F970188220E4}"/>
              </a:ext>
            </a:extLst>
          </p:cNvPr>
          <p:cNvSpPr/>
          <p:nvPr/>
        </p:nvSpPr>
        <p:spPr>
          <a:xfrm>
            <a:off x="454025" y="1035050"/>
            <a:ext cx="2062163" cy="369888"/>
          </a:xfrm>
          <a:prstGeom prst="rect">
            <a:avLst/>
          </a:prstGeom>
        </p:spPr>
        <p:txBody>
          <a:bodyPr wrap="none">
            <a:spAutoFit/>
          </a:bodyPr>
          <a:lstStyle/>
          <a:p>
            <a:pPr>
              <a:defRPr/>
            </a:pPr>
            <a:r>
              <a:rPr lang="en-US" dirty="0">
                <a:solidFill>
                  <a:srgbClr val="003399"/>
                </a:solidFill>
                <a:latin typeface="+mj-lt"/>
              </a:rPr>
              <a:t>George Projects:</a:t>
            </a:r>
            <a:endParaRPr lang="en-ZA" dirty="0">
              <a:solidFill>
                <a:srgbClr val="003399"/>
              </a:solidFill>
              <a:latin typeface="+mj-lt"/>
            </a:endParaRPr>
          </a:p>
        </p:txBody>
      </p:sp>
      <p:pic>
        <p:nvPicPr>
          <p:cNvPr id="3" name="Picture 2">
            <a:extLst>
              <a:ext uri="{FF2B5EF4-FFF2-40B4-BE49-F238E27FC236}">
                <a16:creationId xmlns:a16="http://schemas.microsoft.com/office/drawing/2014/main" xmlns="" id="{D19F2610-A760-4DDB-B997-03147A4CD220}"/>
              </a:ext>
            </a:extLst>
          </p:cNvPr>
          <p:cNvPicPr>
            <a:picLocks noChangeAspect="1"/>
          </p:cNvPicPr>
          <p:nvPr/>
        </p:nvPicPr>
        <p:blipFill>
          <a:blip r:embed="rId3"/>
          <a:stretch>
            <a:fillRect/>
          </a:stretch>
        </p:blipFill>
        <p:spPr>
          <a:xfrm>
            <a:off x="0" y="1618556"/>
            <a:ext cx="9144000" cy="3620888"/>
          </a:xfrm>
          <a:prstGeom prst="rect">
            <a:avLst/>
          </a:prstGeom>
          <a:ln w="38100">
            <a:solidFill>
              <a:schemeClr val="tx1"/>
            </a:solidFill>
          </a:ln>
        </p:spPr>
      </p:pic>
      <p:sp>
        <p:nvSpPr>
          <p:cNvPr id="6" name="Text Placeholder 4">
            <a:extLst>
              <a:ext uri="{FF2B5EF4-FFF2-40B4-BE49-F238E27FC236}">
                <a16:creationId xmlns:a16="http://schemas.microsoft.com/office/drawing/2014/main" xmlns="" id="{E2C7069E-6F3D-400F-A5D5-CA6FF2F6A39B}"/>
              </a:ext>
            </a:extLst>
          </p:cNvPr>
          <p:cNvSpPr>
            <a:spLocks noGrp="1"/>
          </p:cNvSpPr>
          <p:nvPr>
            <p:ph type="body" sz="quarter" idx="10"/>
          </p:nvPr>
        </p:nvSpPr>
        <p:spPr>
          <a:xfrm>
            <a:off x="1905000" y="5363125"/>
            <a:ext cx="4191000" cy="961476"/>
          </a:xfrm>
        </p:spPr>
        <p:txBody>
          <a:bodyPr/>
          <a:lstStyle/>
          <a:p>
            <a:pPr eaLnBrk="1" hangingPunct="1"/>
            <a:r>
              <a:rPr lang="en-US" altLang="en-US" sz="2000" b="0" dirty="0"/>
              <a:t>20/21 Budget: 	</a:t>
            </a:r>
            <a:r>
              <a:rPr lang="en-US" altLang="en-US" sz="2000" dirty="0"/>
              <a:t>R 140.40M</a:t>
            </a:r>
          </a:p>
          <a:p>
            <a:pPr eaLnBrk="1" hangingPunct="1"/>
            <a:r>
              <a:rPr lang="en-US" altLang="en-US" sz="2000" b="0" dirty="0"/>
              <a:t>21/22 Budget: 	</a:t>
            </a:r>
            <a:r>
              <a:rPr lang="en-US" altLang="en-US" sz="2000" dirty="0"/>
              <a:t>R 111.13M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itle 1">
            <a:extLst>
              <a:ext uri="{FF2B5EF4-FFF2-40B4-BE49-F238E27FC236}">
                <a16:creationId xmlns:a16="http://schemas.microsoft.com/office/drawing/2014/main" xmlns="" id="{DCA2CC5F-8D7F-4475-AAE7-5D87005041A2}"/>
              </a:ext>
            </a:extLst>
          </p:cNvPr>
          <p:cNvSpPr>
            <a:spLocks noGrp="1"/>
          </p:cNvSpPr>
          <p:nvPr>
            <p:ph type="title"/>
          </p:nvPr>
        </p:nvSpPr>
        <p:spPr>
          <a:xfrm>
            <a:off x="295275" y="180975"/>
            <a:ext cx="8467725" cy="558800"/>
          </a:xfrm>
        </p:spPr>
        <p:txBody>
          <a:bodyPr/>
          <a:lstStyle/>
          <a:p>
            <a:pPr eaLnBrk="1" hangingPunct="1"/>
            <a:r>
              <a:rPr lang="en-ZA" altLang="en-US" sz="2000"/>
              <a:t>STATUS OF </a:t>
            </a:r>
            <a:r>
              <a:rPr lang="en-ZA" altLang="en-US" sz="2000">
                <a:solidFill>
                  <a:srgbClr val="003399"/>
                </a:solidFill>
              </a:rPr>
              <a:t>2020/21</a:t>
            </a:r>
            <a:r>
              <a:rPr lang="en-ZA" altLang="en-US" sz="2000"/>
              <a:t> PROJECTS WITHIN GARDEN ROUTE DISTRICT</a:t>
            </a:r>
            <a:endParaRPr lang="en-ZA" altLang="en-US"/>
          </a:p>
        </p:txBody>
      </p:sp>
      <p:sp>
        <p:nvSpPr>
          <p:cNvPr id="240643" name="Slide Number Placeholder 2">
            <a:extLst>
              <a:ext uri="{FF2B5EF4-FFF2-40B4-BE49-F238E27FC236}">
                <a16:creationId xmlns:a16="http://schemas.microsoft.com/office/drawing/2014/main" xmlns="" id="{4BB1302C-BE97-44E3-B053-EED4375EFD93}"/>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0EBD18C7-BB02-4A85-9619-5055C89253DD}" type="slidenum">
              <a:rPr lang="en-ZA" altLang="en-US" sz="900" b="0" smtClean="0">
                <a:solidFill>
                  <a:srgbClr val="003399"/>
                </a:solidFill>
              </a:rPr>
              <a:pPr>
                <a:spcBef>
                  <a:spcPct val="0"/>
                </a:spcBef>
                <a:buFontTx/>
                <a:buNone/>
              </a:pPr>
              <a:t>7</a:t>
            </a:fld>
            <a:endParaRPr lang="en-ZA" altLang="en-US" sz="900" b="0">
              <a:solidFill>
                <a:srgbClr val="003399"/>
              </a:solidFill>
            </a:endParaRPr>
          </a:p>
        </p:txBody>
      </p:sp>
      <p:sp>
        <p:nvSpPr>
          <p:cNvPr id="2" name="Rectangle 1">
            <a:extLst>
              <a:ext uri="{FF2B5EF4-FFF2-40B4-BE49-F238E27FC236}">
                <a16:creationId xmlns:a16="http://schemas.microsoft.com/office/drawing/2014/main" xmlns="" id="{869217BD-76E0-49D5-9D0E-2B8D1B1143B9}"/>
              </a:ext>
            </a:extLst>
          </p:cNvPr>
          <p:cNvSpPr/>
          <p:nvPr/>
        </p:nvSpPr>
        <p:spPr>
          <a:xfrm>
            <a:off x="454025" y="1035050"/>
            <a:ext cx="2400300" cy="369888"/>
          </a:xfrm>
          <a:prstGeom prst="rect">
            <a:avLst/>
          </a:prstGeom>
        </p:spPr>
        <p:txBody>
          <a:bodyPr wrap="none">
            <a:spAutoFit/>
          </a:bodyPr>
          <a:lstStyle/>
          <a:p>
            <a:pPr>
              <a:defRPr/>
            </a:pPr>
            <a:r>
              <a:rPr lang="en-US" dirty="0">
                <a:solidFill>
                  <a:srgbClr val="003399"/>
                </a:solidFill>
                <a:latin typeface="+mj-lt"/>
              </a:rPr>
              <a:t>Mossel Bay Projects:</a:t>
            </a:r>
            <a:endParaRPr lang="en-ZA" dirty="0">
              <a:solidFill>
                <a:srgbClr val="003399"/>
              </a:solidFill>
              <a:latin typeface="+mj-lt"/>
            </a:endParaRPr>
          </a:p>
        </p:txBody>
      </p:sp>
      <p:pic>
        <p:nvPicPr>
          <p:cNvPr id="3" name="Picture 2">
            <a:extLst>
              <a:ext uri="{FF2B5EF4-FFF2-40B4-BE49-F238E27FC236}">
                <a16:creationId xmlns:a16="http://schemas.microsoft.com/office/drawing/2014/main" xmlns="" id="{3B52E735-97AB-444D-A942-537CE1ACA575}"/>
              </a:ext>
            </a:extLst>
          </p:cNvPr>
          <p:cNvPicPr>
            <a:picLocks noChangeAspect="1"/>
          </p:cNvPicPr>
          <p:nvPr/>
        </p:nvPicPr>
        <p:blipFill>
          <a:blip r:embed="rId3"/>
          <a:stretch>
            <a:fillRect/>
          </a:stretch>
        </p:blipFill>
        <p:spPr>
          <a:xfrm>
            <a:off x="141287" y="1752600"/>
            <a:ext cx="8861425" cy="2282009"/>
          </a:xfrm>
          <a:prstGeom prst="rect">
            <a:avLst/>
          </a:prstGeom>
          <a:ln w="38100">
            <a:solidFill>
              <a:schemeClr val="tx1"/>
            </a:solidFill>
          </a:ln>
        </p:spPr>
      </p:pic>
      <p:sp>
        <p:nvSpPr>
          <p:cNvPr id="6" name="Text Placeholder 4">
            <a:extLst>
              <a:ext uri="{FF2B5EF4-FFF2-40B4-BE49-F238E27FC236}">
                <a16:creationId xmlns:a16="http://schemas.microsoft.com/office/drawing/2014/main" xmlns="" id="{8AFBD63C-C875-474B-9A5F-16F340A20587}"/>
              </a:ext>
            </a:extLst>
          </p:cNvPr>
          <p:cNvSpPr>
            <a:spLocks noGrp="1"/>
          </p:cNvSpPr>
          <p:nvPr>
            <p:ph type="body" sz="quarter" idx="10"/>
          </p:nvPr>
        </p:nvSpPr>
        <p:spPr>
          <a:xfrm>
            <a:off x="1905000" y="4419193"/>
            <a:ext cx="4191000" cy="961476"/>
          </a:xfrm>
        </p:spPr>
        <p:txBody>
          <a:bodyPr/>
          <a:lstStyle/>
          <a:p>
            <a:pPr eaLnBrk="1" hangingPunct="1"/>
            <a:r>
              <a:rPr lang="en-US" altLang="en-US" sz="2000" b="0" dirty="0"/>
              <a:t>20/21 Budget: 	</a:t>
            </a:r>
            <a:r>
              <a:rPr lang="en-US" altLang="en-US" sz="2000" dirty="0"/>
              <a:t>R 175.19M</a:t>
            </a:r>
          </a:p>
          <a:p>
            <a:pPr eaLnBrk="1" hangingPunct="1"/>
            <a:r>
              <a:rPr lang="en-US" altLang="en-US" sz="2000" b="0" dirty="0"/>
              <a:t>21/22 Budget: 	</a:t>
            </a:r>
            <a:r>
              <a:rPr lang="en-US" altLang="en-US" sz="2000" dirty="0"/>
              <a:t>R 183.50M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itle 1">
            <a:extLst>
              <a:ext uri="{FF2B5EF4-FFF2-40B4-BE49-F238E27FC236}">
                <a16:creationId xmlns:a16="http://schemas.microsoft.com/office/drawing/2014/main" xmlns="" id="{D55D5375-2B96-48BF-82F7-D9B3937B5F3B}"/>
              </a:ext>
            </a:extLst>
          </p:cNvPr>
          <p:cNvSpPr>
            <a:spLocks noGrp="1"/>
          </p:cNvSpPr>
          <p:nvPr>
            <p:ph type="title"/>
          </p:nvPr>
        </p:nvSpPr>
        <p:spPr>
          <a:xfrm>
            <a:off x="295275" y="180975"/>
            <a:ext cx="8467725" cy="558800"/>
          </a:xfrm>
        </p:spPr>
        <p:txBody>
          <a:bodyPr/>
          <a:lstStyle/>
          <a:p>
            <a:pPr eaLnBrk="1" hangingPunct="1"/>
            <a:r>
              <a:rPr lang="en-ZA" altLang="en-US" sz="2000"/>
              <a:t>STATUS OF </a:t>
            </a:r>
            <a:r>
              <a:rPr lang="en-ZA" altLang="en-US" sz="2000">
                <a:solidFill>
                  <a:srgbClr val="003399"/>
                </a:solidFill>
              </a:rPr>
              <a:t>2020/21</a:t>
            </a:r>
            <a:r>
              <a:rPr lang="en-ZA" altLang="en-US" sz="2000"/>
              <a:t> PROJECTS WITHIN GARDEN ROUTE DISTRICT</a:t>
            </a:r>
            <a:endParaRPr lang="en-ZA" altLang="en-US"/>
          </a:p>
        </p:txBody>
      </p:sp>
      <p:sp>
        <p:nvSpPr>
          <p:cNvPr id="241667" name="Slide Number Placeholder 2">
            <a:extLst>
              <a:ext uri="{FF2B5EF4-FFF2-40B4-BE49-F238E27FC236}">
                <a16:creationId xmlns:a16="http://schemas.microsoft.com/office/drawing/2014/main" xmlns="" id="{D00D631E-627D-42A5-B48E-71C9326A1C10}"/>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A5770C5F-6CD9-4408-8FAF-A9FE5160D362}" type="slidenum">
              <a:rPr lang="en-ZA" altLang="en-US" sz="900" b="0" smtClean="0">
                <a:solidFill>
                  <a:srgbClr val="003399"/>
                </a:solidFill>
              </a:rPr>
              <a:pPr>
                <a:spcBef>
                  <a:spcPct val="0"/>
                </a:spcBef>
                <a:buFontTx/>
                <a:buNone/>
              </a:pPr>
              <a:t>8</a:t>
            </a:fld>
            <a:endParaRPr lang="en-ZA" altLang="en-US" sz="900" b="0">
              <a:solidFill>
                <a:srgbClr val="003399"/>
              </a:solidFill>
            </a:endParaRPr>
          </a:p>
        </p:txBody>
      </p:sp>
      <p:sp>
        <p:nvSpPr>
          <p:cNvPr id="2" name="Rectangle 1">
            <a:extLst>
              <a:ext uri="{FF2B5EF4-FFF2-40B4-BE49-F238E27FC236}">
                <a16:creationId xmlns:a16="http://schemas.microsoft.com/office/drawing/2014/main" xmlns="" id="{03B3EF72-EC88-4894-9045-56FE33BE8C19}"/>
              </a:ext>
            </a:extLst>
          </p:cNvPr>
          <p:cNvSpPr/>
          <p:nvPr/>
        </p:nvSpPr>
        <p:spPr>
          <a:xfrm>
            <a:off x="454025" y="1035050"/>
            <a:ext cx="2276475" cy="369888"/>
          </a:xfrm>
          <a:prstGeom prst="rect">
            <a:avLst/>
          </a:prstGeom>
        </p:spPr>
        <p:txBody>
          <a:bodyPr wrap="none">
            <a:spAutoFit/>
          </a:bodyPr>
          <a:lstStyle/>
          <a:p>
            <a:pPr>
              <a:defRPr/>
            </a:pPr>
            <a:r>
              <a:rPr lang="en-US" dirty="0" err="1">
                <a:solidFill>
                  <a:srgbClr val="003399"/>
                </a:solidFill>
                <a:latin typeface="+mj-lt"/>
              </a:rPr>
              <a:t>Hessequa</a:t>
            </a:r>
            <a:r>
              <a:rPr lang="en-US" dirty="0">
                <a:solidFill>
                  <a:srgbClr val="003399"/>
                </a:solidFill>
                <a:latin typeface="+mj-lt"/>
              </a:rPr>
              <a:t> Projects:</a:t>
            </a:r>
            <a:endParaRPr lang="en-ZA" dirty="0">
              <a:solidFill>
                <a:srgbClr val="003399"/>
              </a:solidFill>
              <a:latin typeface="+mj-lt"/>
            </a:endParaRPr>
          </a:p>
        </p:txBody>
      </p:sp>
      <p:pic>
        <p:nvPicPr>
          <p:cNvPr id="4" name="Picture 3">
            <a:extLst>
              <a:ext uri="{FF2B5EF4-FFF2-40B4-BE49-F238E27FC236}">
                <a16:creationId xmlns:a16="http://schemas.microsoft.com/office/drawing/2014/main" xmlns="" id="{EC07EDE6-4DF8-4CED-B95B-929CA3258D10}"/>
              </a:ext>
            </a:extLst>
          </p:cNvPr>
          <p:cNvPicPr>
            <a:picLocks noChangeAspect="1"/>
          </p:cNvPicPr>
          <p:nvPr/>
        </p:nvPicPr>
        <p:blipFill>
          <a:blip r:embed="rId3"/>
          <a:stretch>
            <a:fillRect/>
          </a:stretch>
        </p:blipFill>
        <p:spPr>
          <a:xfrm>
            <a:off x="125412" y="1796049"/>
            <a:ext cx="8893175" cy="1891397"/>
          </a:xfrm>
          <a:prstGeom prst="rect">
            <a:avLst/>
          </a:prstGeom>
          <a:ln w="38100">
            <a:solidFill>
              <a:schemeClr val="tx1"/>
            </a:solidFill>
          </a:ln>
        </p:spPr>
      </p:pic>
      <p:sp>
        <p:nvSpPr>
          <p:cNvPr id="6" name="Text Placeholder 4">
            <a:extLst>
              <a:ext uri="{FF2B5EF4-FFF2-40B4-BE49-F238E27FC236}">
                <a16:creationId xmlns:a16="http://schemas.microsoft.com/office/drawing/2014/main" xmlns="" id="{A55487CE-D44A-4BF1-9A18-0E916E69C0A4}"/>
              </a:ext>
            </a:extLst>
          </p:cNvPr>
          <p:cNvSpPr>
            <a:spLocks noGrp="1"/>
          </p:cNvSpPr>
          <p:nvPr>
            <p:ph type="body" sz="quarter" idx="10"/>
          </p:nvPr>
        </p:nvSpPr>
        <p:spPr>
          <a:xfrm>
            <a:off x="1905000" y="4419193"/>
            <a:ext cx="4191000" cy="961476"/>
          </a:xfrm>
        </p:spPr>
        <p:txBody>
          <a:bodyPr/>
          <a:lstStyle/>
          <a:p>
            <a:pPr eaLnBrk="1" hangingPunct="1"/>
            <a:r>
              <a:rPr lang="en-US" altLang="en-US" sz="2000" b="0" dirty="0"/>
              <a:t>20/21 Budget: 	</a:t>
            </a:r>
            <a:r>
              <a:rPr lang="en-US" altLang="en-US" sz="2000" dirty="0"/>
              <a:t>R 9.70M</a:t>
            </a:r>
          </a:p>
          <a:p>
            <a:pPr eaLnBrk="1" hangingPunct="1"/>
            <a:r>
              <a:rPr lang="en-US" altLang="en-US" sz="2000" b="0" dirty="0"/>
              <a:t>21/22 Budget: 	</a:t>
            </a:r>
            <a:r>
              <a:rPr lang="en-US" altLang="en-US" sz="2000" dirty="0"/>
              <a:t>R 44.88M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itle 1">
            <a:extLst>
              <a:ext uri="{FF2B5EF4-FFF2-40B4-BE49-F238E27FC236}">
                <a16:creationId xmlns:a16="http://schemas.microsoft.com/office/drawing/2014/main" xmlns="" id="{B19DB1A1-E5C5-44FD-AE5A-BBB0B8BC2E8D}"/>
              </a:ext>
            </a:extLst>
          </p:cNvPr>
          <p:cNvSpPr>
            <a:spLocks noGrp="1"/>
          </p:cNvSpPr>
          <p:nvPr>
            <p:ph type="title"/>
          </p:nvPr>
        </p:nvSpPr>
        <p:spPr>
          <a:xfrm>
            <a:off x="295275" y="180975"/>
            <a:ext cx="8467725" cy="558800"/>
          </a:xfrm>
        </p:spPr>
        <p:txBody>
          <a:bodyPr/>
          <a:lstStyle/>
          <a:p>
            <a:pPr eaLnBrk="1" hangingPunct="1"/>
            <a:r>
              <a:rPr lang="en-ZA" altLang="en-US" sz="2000"/>
              <a:t>STATUS OF </a:t>
            </a:r>
            <a:r>
              <a:rPr lang="en-ZA" altLang="en-US" sz="2000">
                <a:solidFill>
                  <a:srgbClr val="003399"/>
                </a:solidFill>
              </a:rPr>
              <a:t>2020/21</a:t>
            </a:r>
            <a:r>
              <a:rPr lang="en-ZA" altLang="en-US" sz="2000"/>
              <a:t> PROJECTS WITHIN GARDEN ROUTE DISTRICT</a:t>
            </a:r>
            <a:endParaRPr lang="en-ZA" altLang="en-US"/>
          </a:p>
        </p:txBody>
      </p:sp>
      <p:sp>
        <p:nvSpPr>
          <p:cNvPr id="242691" name="Slide Number Placeholder 2">
            <a:extLst>
              <a:ext uri="{FF2B5EF4-FFF2-40B4-BE49-F238E27FC236}">
                <a16:creationId xmlns:a16="http://schemas.microsoft.com/office/drawing/2014/main" xmlns="" id="{42293CA7-1A0A-4EB6-8160-D9C56FB9D55C}"/>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141DF06E-56CC-4E5C-BAEB-562979A97B98}" type="slidenum">
              <a:rPr lang="en-ZA" altLang="en-US" sz="900" b="0" smtClean="0">
                <a:solidFill>
                  <a:srgbClr val="003399"/>
                </a:solidFill>
              </a:rPr>
              <a:pPr>
                <a:spcBef>
                  <a:spcPct val="0"/>
                </a:spcBef>
                <a:buFontTx/>
                <a:buNone/>
              </a:pPr>
              <a:t>9</a:t>
            </a:fld>
            <a:endParaRPr lang="en-ZA" altLang="en-US" sz="900" b="0">
              <a:solidFill>
                <a:srgbClr val="003399"/>
              </a:solidFill>
            </a:endParaRPr>
          </a:p>
        </p:txBody>
      </p:sp>
      <p:sp>
        <p:nvSpPr>
          <p:cNvPr id="2" name="Rectangle 1">
            <a:extLst>
              <a:ext uri="{FF2B5EF4-FFF2-40B4-BE49-F238E27FC236}">
                <a16:creationId xmlns:a16="http://schemas.microsoft.com/office/drawing/2014/main" xmlns="" id="{77454537-4192-4629-A286-D85B340E4510}"/>
              </a:ext>
            </a:extLst>
          </p:cNvPr>
          <p:cNvSpPr/>
          <p:nvPr/>
        </p:nvSpPr>
        <p:spPr>
          <a:xfrm>
            <a:off x="454025" y="1035050"/>
            <a:ext cx="2419350" cy="369888"/>
          </a:xfrm>
          <a:prstGeom prst="rect">
            <a:avLst/>
          </a:prstGeom>
        </p:spPr>
        <p:txBody>
          <a:bodyPr wrap="none">
            <a:spAutoFit/>
          </a:bodyPr>
          <a:lstStyle/>
          <a:p>
            <a:pPr>
              <a:defRPr/>
            </a:pPr>
            <a:r>
              <a:rPr lang="en-US" dirty="0" err="1">
                <a:solidFill>
                  <a:srgbClr val="003399"/>
                </a:solidFill>
                <a:latin typeface="+mj-lt"/>
              </a:rPr>
              <a:t>Kannaland</a:t>
            </a:r>
            <a:r>
              <a:rPr lang="en-US" dirty="0">
                <a:solidFill>
                  <a:srgbClr val="003399"/>
                </a:solidFill>
                <a:latin typeface="+mj-lt"/>
              </a:rPr>
              <a:t> Projects:</a:t>
            </a:r>
            <a:endParaRPr lang="en-ZA" dirty="0">
              <a:solidFill>
                <a:srgbClr val="003399"/>
              </a:solidFill>
              <a:latin typeface="+mj-lt"/>
            </a:endParaRPr>
          </a:p>
        </p:txBody>
      </p:sp>
      <p:pic>
        <p:nvPicPr>
          <p:cNvPr id="3" name="Picture 2">
            <a:extLst>
              <a:ext uri="{FF2B5EF4-FFF2-40B4-BE49-F238E27FC236}">
                <a16:creationId xmlns:a16="http://schemas.microsoft.com/office/drawing/2014/main" xmlns="" id="{519DA0D1-1C91-45E1-B90C-E49C9D2EB8DD}"/>
              </a:ext>
            </a:extLst>
          </p:cNvPr>
          <p:cNvPicPr>
            <a:picLocks noChangeAspect="1"/>
          </p:cNvPicPr>
          <p:nvPr/>
        </p:nvPicPr>
        <p:blipFill>
          <a:blip r:embed="rId3"/>
          <a:stretch>
            <a:fillRect/>
          </a:stretch>
        </p:blipFill>
        <p:spPr>
          <a:xfrm>
            <a:off x="94456" y="1863656"/>
            <a:ext cx="8955088" cy="1870144"/>
          </a:xfrm>
          <a:prstGeom prst="rect">
            <a:avLst/>
          </a:prstGeom>
          <a:ln w="38100">
            <a:solidFill>
              <a:schemeClr val="tx1"/>
            </a:solidFill>
          </a:ln>
        </p:spPr>
      </p:pic>
      <p:sp>
        <p:nvSpPr>
          <p:cNvPr id="6" name="Text Placeholder 4">
            <a:extLst>
              <a:ext uri="{FF2B5EF4-FFF2-40B4-BE49-F238E27FC236}">
                <a16:creationId xmlns:a16="http://schemas.microsoft.com/office/drawing/2014/main" xmlns="" id="{2630BC38-B367-4135-A3F2-70985142FFC1}"/>
              </a:ext>
            </a:extLst>
          </p:cNvPr>
          <p:cNvSpPr>
            <a:spLocks noGrp="1"/>
          </p:cNvSpPr>
          <p:nvPr>
            <p:ph type="body" sz="quarter" idx="10"/>
          </p:nvPr>
        </p:nvSpPr>
        <p:spPr>
          <a:xfrm>
            <a:off x="1905000" y="4419193"/>
            <a:ext cx="4191000" cy="961476"/>
          </a:xfrm>
        </p:spPr>
        <p:txBody>
          <a:bodyPr/>
          <a:lstStyle/>
          <a:p>
            <a:pPr eaLnBrk="1" hangingPunct="1"/>
            <a:r>
              <a:rPr lang="en-US" altLang="en-US" sz="2000" b="0" dirty="0"/>
              <a:t>20/21 Budget: 	</a:t>
            </a:r>
            <a:r>
              <a:rPr lang="en-US" altLang="en-US" sz="2000" dirty="0"/>
              <a:t>R 23.75M</a:t>
            </a:r>
          </a:p>
          <a:p>
            <a:pPr eaLnBrk="1" hangingPunct="1"/>
            <a:r>
              <a:rPr lang="en-US" altLang="en-US" sz="2000" b="0" dirty="0"/>
              <a:t>21/22 Budget: 	</a:t>
            </a:r>
            <a:r>
              <a:rPr lang="en-US" altLang="en-US" sz="2000" dirty="0"/>
              <a:t>R 6.10M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Title 1">
            <a:extLst>
              <a:ext uri="{FF2B5EF4-FFF2-40B4-BE49-F238E27FC236}">
                <a16:creationId xmlns:a16="http://schemas.microsoft.com/office/drawing/2014/main" xmlns="" id="{76E0F111-4FD8-4980-9AAE-B8C79979399C}"/>
              </a:ext>
            </a:extLst>
          </p:cNvPr>
          <p:cNvSpPr>
            <a:spLocks noGrp="1"/>
          </p:cNvSpPr>
          <p:nvPr>
            <p:ph type="title"/>
          </p:nvPr>
        </p:nvSpPr>
        <p:spPr>
          <a:xfrm>
            <a:off x="295275" y="180975"/>
            <a:ext cx="8467725" cy="558800"/>
          </a:xfrm>
        </p:spPr>
        <p:txBody>
          <a:bodyPr/>
          <a:lstStyle/>
          <a:p>
            <a:pPr eaLnBrk="1" hangingPunct="1"/>
            <a:r>
              <a:rPr lang="en-ZA" altLang="en-US" sz="2000"/>
              <a:t>STATUS OF </a:t>
            </a:r>
            <a:r>
              <a:rPr lang="en-ZA" altLang="en-US" sz="2000">
                <a:solidFill>
                  <a:srgbClr val="003399"/>
                </a:solidFill>
              </a:rPr>
              <a:t>2020/21</a:t>
            </a:r>
            <a:r>
              <a:rPr lang="en-ZA" altLang="en-US" sz="2000"/>
              <a:t> PROJECTS WITHIN GARDEN ROUTE DISTRICT</a:t>
            </a:r>
            <a:endParaRPr lang="en-ZA" altLang="en-US"/>
          </a:p>
        </p:txBody>
      </p:sp>
      <p:sp>
        <p:nvSpPr>
          <p:cNvPr id="243715" name="Slide Number Placeholder 2">
            <a:extLst>
              <a:ext uri="{FF2B5EF4-FFF2-40B4-BE49-F238E27FC236}">
                <a16:creationId xmlns:a16="http://schemas.microsoft.com/office/drawing/2014/main" xmlns="" id="{FBA23FEE-F235-48DC-BF25-9AEA70C86BDA}"/>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A003946F-CFAC-44CA-B151-72E5E3A2BD8F}" type="slidenum">
              <a:rPr lang="en-ZA" altLang="en-US" sz="900" b="0" smtClean="0">
                <a:solidFill>
                  <a:srgbClr val="003399"/>
                </a:solidFill>
              </a:rPr>
              <a:pPr>
                <a:spcBef>
                  <a:spcPct val="0"/>
                </a:spcBef>
                <a:buFontTx/>
                <a:buNone/>
              </a:pPr>
              <a:t>10</a:t>
            </a:fld>
            <a:endParaRPr lang="en-ZA" altLang="en-US" sz="900" b="0">
              <a:solidFill>
                <a:srgbClr val="003399"/>
              </a:solidFill>
            </a:endParaRPr>
          </a:p>
        </p:txBody>
      </p:sp>
      <p:sp>
        <p:nvSpPr>
          <p:cNvPr id="2" name="Rectangle 1">
            <a:extLst>
              <a:ext uri="{FF2B5EF4-FFF2-40B4-BE49-F238E27FC236}">
                <a16:creationId xmlns:a16="http://schemas.microsoft.com/office/drawing/2014/main" xmlns="" id="{3F64B550-BEC7-4CAB-AA84-F149423CE65B}"/>
              </a:ext>
            </a:extLst>
          </p:cNvPr>
          <p:cNvSpPr/>
          <p:nvPr/>
        </p:nvSpPr>
        <p:spPr>
          <a:xfrm>
            <a:off x="454025" y="1035050"/>
            <a:ext cx="2503488" cy="369888"/>
          </a:xfrm>
          <a:prstGeom prst="rect">
            <a:avLst/>
          </a:prstGeom>
        </p:spPr>
        <p:txBody>
          <a:bodyPr wrap="none">
            <a:spAutoFit/>
          </a:bodyPr>
          <a:lstStyle/>
          <a:p>
            <a:pPr>
              <a:defRPr/>
            </a:pPr>
            <a:r>
              <a:rPr lang="en-US" dirty="0" err="1">
                <a:solidFill>
                  <a:srgbClr val="003399"/>
                </a:solidFill>
                <a:latin typeface="+mj-lt"/>
              </a:rPr>
              <a:t>Oudtshoorn</a:t>
            </a:r>
            <a:r>
              <a:rPr lang="en-US" dirty="0">
                <a:solidFill>
                  <a:srgbClr val="003399"/>
                </a:solidFill>
                <a:latin typeface="+mj-lt"/>
              </a:rPr>
              <a:t> Projects:</a:t>
            </a:r>
            <a:endParaRPr lang="en-ZA" dirty="0">
              <a:solidFill>
                <a:srgbClr val="003399"/>
              </a:solidFill>
              <a:latin typeface="+mj-lt"/>
            </a:endParaRPr>
          </a:p>
        </p:txBody>
      </p:sp>
      <p:pic>
        <p:nvPicPr>
          <p:cNvPr id="5" name="Picture 4">
            <a:extLst>
              <a:ext uri="{FF2B5EF4-FFF2-40B4-BE49-F238E27FC236}">
                <a16:creationId xmlns:a16="http://schemas.microsoft.com/office/drawing/2014/main" xmlns="" id="{6A9F75DE-B832-4804-9953-CDA32945FF60}"/>
              </a:ext>
            </a:extLst>
          </p:cNvPr>
          <p:cNvPicPr>
            <a:picLocks noChangeAspect="1"/>
          </p:cNvPicPr>
          <p:nvPr/>
        </p:nvPicPr>
        <p:blipFill>
          <a:blip r:embed="rId3"/>
          <a:stretch>
            <a:fillRect/>
          </a:stretch>
        </p:blipFill>
        <p:spPr>
          <a:xfrm>
            <a:off x="147637" y="1728493"/>
            <a:ext cx="8848725" cy="2086010"/>
          </a:xfrm>
          <a:prstGeom prst="rect">
            <a:avLst/>
          </a:prstGeom>
          <a:ln w="38100">
            <a:solidFill>
              <a:schemeClr val="tx1"/>
            </a:solidFill>
          </a:ln>
        </p:spPr>
      </p:pic>
      <p:sp>
        <p:nvSpPr>
          <p:cNvPr id="6" name="Text Placeholder 4">
            <a:extLst>
              <a:ext uri="{FF2B5EF4-FFF2-40B4-BE49-F238E27FC236}">
                <a16:creationId xmlns:a16="http://schemas.microsoft.com/office/drawing/2014/main" xmlns="" id="{7C8DE091-A505-4D68-B0C4-B16CC8188766}"/>
              </a:ext>
            </a:extLst>
          </p:cNvPr>
          <p:cNvSpPr>
            <a:spLocks noGrp="1"/>
          </p:cNvSpPr>
          <p:nvPr>
            <p:ph type="body" sz="quarter" idx="10"/>
          </p:nvPr>
        </p:nvSpPr>
        <p:spPr>
          <a:xfrm>
            <a:off x="1905000" y="4419193"/>
            <a:ext cx="4191000" cy="961476"/>
          </a:xfrm>
        </p:spPr>
        <p:txBody>
          <a:bodyPr/>
          <a:lstStyle/>
          <a:p>
            <a:pPr eaLnBrk="1" hangingPunct="1"/>
            <a:r>
              <a:rPr lang="en-US" altLang="en-US" sz="2000" b="0" dirty="0"/>
              <a:t>20/21 Budget: 	</a:t>
            </a:r>
            <a:r>
              <a:rPr lang="en-US" altLang="en-US" sz="2000" dirty="0"/>
              <a:t>R 37.82M</a:t>
            </a:r>
          </a:p>
          <a:p>
            <a:pPr eaLnBrk="1" hangingPunct="1"/>
            <a:r>
              <a:rPr lang="en-US" altLang="en-US" sz="2000" b="0" dirty="0"/>
              <a:t>21/22 Budget: 	</a:t>
            </a:r>
            <a:r>
              <a:rPr lang="en-US" altLang="en-US" sz="2000" dirty="0"/>
              <a:t>R 13.00M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8378080" y="6468150"/>
            <a:ext cx="514400" cy="230832"/>
          </a:xfrm>
          <a:prstGeom prst="rect">
            <a:avLst/>
          </a:prstGeom>
        </p:spPr>
        <p:txBody>
          <a:bodyPr vert="horz" lIns="72000" tIns="72000" rIns="0" bIns="0" rtlCol="0" anchor="ctr"/>
          <a:lstStyle>
            <a:defPPr>
              <a:defRPr lang="en-US"/>
            </a:defPPr>
            <a:lvl1pPr marL="0" algn="r" defTabSz="914400" rtl="0" eaLnBrk="1" latinLnBrk="0" hangingPunct="1">
              <a:defRPr sz="900" kern="1200">
                <a:solidFill>
                  <a:schemeClr val="tx2"/>
                </a:solidFill>
                <a:latin typeface="Century Gothic"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6839F-D7A4-4E5D-B93D-768AD4D1DB36}" type="slidenum">
              <a:rPr lang="en-ZA" smtClean="0"/>
              <a:pPr/>
              <a:t>11</a:t>
            </a:fld>
            <a:endParaRPr lang="en-ZA" dirty="0"/>
          </a:p>
        </p:txBody>
      </p:sp>
      <p:graphicFrame>
        <p:nvGraphicFramePr>
          <p:cNvPr id="4" name="Diagram 3"/>
          <p:cNvGraphicFramePr/>
          <p:nvPr>
            <p:extLst>
              <p:ext uri="{D42A27DB-BD31-4B8C-83A1-F6EECF244321}">
                <p14:modId xmlns:p14="http://schemas.microsoft.com/office/powerpoint/2010/main" val="255466266"/>
              </p:ext>
            </p:extLst>
          </p:nvPr>
        </p:nvGraphicFramePr>
        <p:xfrm>
          <a:off x="652736" y="1344594"/>
          <a:ext cx="7838528" cy="21760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nvGraphicFramePr>
        <p:xfrm>
          <a:off x="107504" y="4077072"/>
          <a:ext cx="9186161" cy="26219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a:extLst>
              <a:ext uri="{FF2B5EF4-FFF2-40B4-BE49-F238E27FC236}">
                <a16:creationId xmlns:a16="http://schemas.microsoft.com/office/drawing/2014/main" xmlns="" id="{DE321288-E936-4805-B275-89249B359BB8}"/>
              </a:ext>
            </a:extLst>
          </p:cNvPr>
          <p:cNvSpPr txBox="1"/>
          <p:nvPr/>
        </p:nvSpPr>
        <p:spPr>
          <a:xfrm>
            <a:off x="1403648" y="3384599"/>
            <a:ext cx="6336704" cy="646331"/>
          </a:xfrm>
          <a:prstGeom prst="rect">
            <a:avLst/>
          </a:prstGeom>
          <a:noFill/>
        </p:spPr>
        <p:txBody>
          <a:bodyPr wrap="square" rtlCol="0">
            <a:spAutoFit/>
          </a:bodyPr>
          <a:lstStyle/>
          <a:p>
            <a:pPr algn="ctr"/>
            <a:endParaRPr lang="en-ZA" dirty="0">
              <a:latin typeface="+mn-lt"/>
            </a:endParaRPr>
          </a:p>
          <a:p>
            <a:pPr algn="ctr"/>
            <a:r>
              <a:rPr lang="en-ZA" dirty="0">
                <a:latin typeface="+mn-lt"/>
              </a:rPr>
              <a:t>Prioritisation of Beneficiary Selection</a:t>
            </a:r>
          </a:p>
        </p:txBody>
      </p:sp>
      <p:sp>
        <p:nvSpPr>
          <p:cNvPr id="5" name="Rectangle 4">
            <a:extLst>
              <a:ext uri="{FF2B5EF4-FFF2-40B4-BE49-F238E27FC236}">
                <a16:creationId xmlns:a16="http://schemas.microsoft.com/office/drawing/2014/main" xmlns="" id="{623F9F68-FB28-45B2-BA79-D10F1E688A7A}"/>
              </a:ext>
            </a:extLst>
          </p:cNvPr>
          <p:cNvSpPr/>
          <p:nvPr/>
        </p:nvSpPr>
        <p:spPr>
          <a:xfrm>
            <a:off x="295275" y="1066800"/>
            <a:ext cx="9067800" cy="369332"/>
          </a:xfrm>
          <a:prstGeom prst="rect">
            <a:avLst/>
          </a:prstGeom>
        </p:spPr>
        <p:txBody>
          <a:bodyPr wrap="square">
            <a:spAutoFit/>
          </a:bodyPr>
          <a:lstStyle/>
          <a:p>
            <a:r>
              <a:rPr lang="en-US" dirty="0">
                <a:latin typeface="+mj-lt"/>
              </a:rPr>
              <a:t>Revised National Government Business  Planning Directive 30 Sep 2020:</a:t>
            </a:r>
            <a:endParaRPr lang="en-ZA" dirty="0">
              <a:latin typeface="+mj-lt"/>
            </a:endParaRPr>
          </a:p>
        </p:txBody>
      </p:sp>
      <p:sp>
        <p:nvSpPr>
          <p:cNvPr id="9" name="Title 1">
            <a:extLst>
              <a:ext uri="{FF2B5EF4-FFF2-40B4-BE49-F238E27FC236}">
                <a16:creationId xmlns:a16="http://schemas.microsoft.com/office/drawing/2014/main" xmlns="" id="{7FCB99E5-8EF5-4A4F-B418-D50E39A750B0}"/>
              </a:ext>
            </a:extLst>
          </p:cNvPr>
          <p:cNvSpPr>
            <a:spLocks noGrp="1"/>
          </p:cNvSpPr>
          <p:nvPr>
            <p:ph type="title"/>
          </p:nvPr>
        </p:nvSpPr>
        <p:spPr>
          <a:xfrm>
            <a:off x="295275" y="180975"/>
            <a:ext cx="8597900" cy="558800"/>
          </a:xfrm>
        </p:spPr>
        <p:txBody>
          <a:bodyPr/>
          <a:lstStyle/>
          <a:p>
            <a:pPr eaLnBrk="1" hangingPunct="1"/>
            <a:r>
              <a:rPr lang="en-ZA" altLang="en-US" dirty="0"/>
              <a:t>CHALLENGES AND POSSIBLE SOLUTIONS</a:t>
            </a:r>
          </a:p>
        </p:txBody>
      </p:sp>
    </p:spTree>
    <p:extLst>
      <p:ext uri="{BB962C8B-B14F-4D97-AF65-F5344CB8AC3E}">
        <p14:creationId xmlns:p14="http://schemas.microsoft.com/office/powerpoint/2010/main" val="2989438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Title 1">
            <a:extLst>
              <a:ext uri="{FF2B5EF4-FFF2-40B4-BE49-F238E27FC236}">
                <a16:creationId xmlns:a16="http://schemas.microsoft.com/office/drawing/2014/main" xmlns="" id="{1BCD728F-48BF-41D6-B42F-349248AA28CF}"/>
              </a:ext>
            </a:extLst>
          </p:cNvPr>
          <p:cNvSpPr>
            <a:spLocks noGrp="1"/>
          </p:cNvSpPr>
          <p:nvPr>
            <p:ph type="title"/>
          </p:nvPr>
        </p:nvSpPr>
        <p:spPr/>
        <p:txBody>
          <a:bodyPr/>
          <a:lstStyle/>
          <a:p>
            <a:pPr eaLnBrk="1" hangingPunct="1"/>
            <a:r>
              <a:rPr lang="en-ZA" altLang="en-US" dirty="0"/>
              <a:t>CHALLENGES AND POSSIBLE SOLUTIONS</a:t>
            </a:r>
          </a:p>
        </p:txBody>
      </p:sp>
      <p:sp>
        <p:nvSpPr>
          <p:cNvPr id="244739" name="Slide Number Placeholder 2">
            <a:extLst>
              <a:ext uri="{FF2B5EF4-FFF2-40B4-BE49-F238E27FC236}">
                <a16:creationId xmlns:a16="http://schemas.microsoft.com/office/drawing/2014/main" xmlns="" id="{1A3D6B75-1C66-412C-A419-97F2A2AEFB97}"/>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E8B185A0-1D54-4DA7-A196-2BA78B338FBF}" type="slidenum">
              <a:rPr lang="en-ZA" altLang="en-US" sz="900" b="0" smtClean="0">
                <a:solidFill>
                  <a:srgbClr val="003399"/>
                </a:solidFill>
              </a:rPr>
              <a:pPr>
                <a:spcBef>
                  <a:spcPct val="0"/>
                </a:spcBef>
                <a:buFontTx/>
                <a:buNone/>
              </a:pPr>
              <a:t>12</a:t>
            </a:fld>
            <a:endParaRPr lang="en-ZA" altLang="en-US" sz="900" b="0">
              <a:solidFill>
                <a:srgbClr val="003399"/>
              </a:solidFill>
            </a:endParaRPr>
          </a:p>
        </p:txBody>
      </p:sp>
      <p:graphicFrame>
        <p:nvGraphicFramePr>
          <p:cNvPr id="5" name="Table 4">
            <a:extLst>
              <a:ext uri="{FF2B5EF4-FFF2-40B4-BE49-F238E27FC236}">
                <a16:creationId xmlns:a16="http://schemas.microsoft.com/office/drawing/2014/main" xmlns="" id="{3BFE09F5-BBD1-4057-8E84-7EC63A6F99B9}"/>
              </a:ext>
            </a:extLst>
          </p:cNvPr>
          <p:cNvGraphicFramePr>
            <a:graphicFrameLocks noGrp="1"/>
          </p:cNvGraphicFramePr>
          <p:nvPr>
            <p:extLst>
              <p:ext uri="{D42A27DB-BD31-4B8C-83A1-F6EECF244321}">
                <p14:modId xmlns:p14="http://schemas.microsoft.com/office/powerpoint/2010/main" val="1814879693"/>
              </p:ext>
            </p:extLst>
          </p:nvPr>
        </p:nvGraphicFramePr>
        <p:xfrm>
          <a:off x="457200" y="1219200"/>
          <a:ext cx="8435975" cy="4387596"/>
        </p:xfrm>
        <a:graphic>
          <a:graphicData uri="http://schemas.openxmlformats.org/drawingml/2006/table">
            <a:tbl>
              <a:tblPr firstRow="1" firstCol="1" bandRow="1">
                <a:tableStyleId>{5C22544A-7EE6-4342-B048-85BDC9FD1C3A}</a:tableStyleId>
              </a:tblPr>
              <a:tblGrid>
                <a:gridCol w="2317713">
                  <a:extLst>
                    <a:ext uri="{9D8B030D-6E8A-4147-A177-3AD203B41FA5}">
                      <a16:colId xmlns:a16="http://schemas.microsoft.com/office/drawing/2014/main" xmlns="" val="772597682"/>
                    </a:ext>
                  </a:extLst>
                </a:gridCol>
                <a:gridCol w="6118262">
                  <a:extLst>
                    <a:ext uri="{9D8B030D-6E8A-4147-A177-3AD203B41FA5}">
                      <a16:colId xmlns:a16="http://schemas.microsoft.com/office/drawing/2014/main" xmlns="" val="654761405"/>
                    </a:ext>
                  </a:extLst>
                </a:gridCol>
              </a:tblGrid>
              <a:tr h="213867">
                <a:tc>
                  <a:txBody>
                    <a:bodyPr/>
                    <a:lstStyle/>
                    <a:p>
                      <a:pPr algn="ctr">
                        <a:lnSpc>
                          <a:spcPct val="105000"/>
                        </a:lnSpc>
                        <a:spcAft>
                          <a:spcPts val="800"/>
                        </a:spcAft>
                      </a:pPr>
                      <a:r>
                        <a:rPr lang="en-ZA" sz="1800" dirty="0">
                          <a:effectLst/>
                        </a:rPr>
                        <a:t>CHALLENGES</a:t>
                      </a:r>
                      <a:endParaRPr lang="en-ZA" sz="1800" dirty="0">
                        <a:effectLst/>
                        <a:latin typeface="Calibri" panose="020F0502020204030204" pitchFamily="34" charset="0"/>
                        <a:ea typeface="Calibri" panose="020F0502020204030204" pitchFamily="34" charset="0"/>
                      </a:endParaRPr>
                    </a:p>
                  </a:txBody>
                  <a:tcPr marL="55523" marR="55523" marT="0" marB="0" anchor="ctr"/>
                </a:tc>
                <a:tc>
                  <a:txBody>
                    <a:bodyPr/>
                    <a:lstStyle/>
                    <a:p>
                      <a:pPr algn="ctr">
                        <a:lnSpc>
                          <a:spcPct val="105000"/>
                        </a:lnSpc>
                        <a:spcAft>
                          <a:spcPts val="800"/>
                        </a:spcAft>
                      </a:pPr>
                      <a:r>
                        <a:rPr lang="en-ZA" sz="1800" dirty="0">
                          <a:effectLst/>
                        </a:rPr>
                        <a:t>POSSIBLE RESPONSE</a:t>
                      </a:r>
                      <a:endParaRPr lang="en-ZA" sz="1800" dirty="0">
                        <a:effectLst/>
                        <a:latin typeface="Calibri" panose="020F0502020204030204" pitchFamily="34" charset="0"/>
                        <a:ea typeface="Calibri" panose="020F0502020204030204" pitchFamily="34" charset="0"/>
                      </a:endParaRPr>
                    </a:p>
                  </a:txBody>
                  <a:tcPr marL="55523" marR="55523" marT="0" marB="0" anchor="ctr"/>
                </a:tc>
                <a:extLst>
                  <a:ext uri="{0D108BD9-81ED-4DB2-BD59-A6C34878D82A}">
                    <a16:rowId xmlns:a16="http://schemas.microsoft.com/office/drawing/2014/main" xmlns="" val="2100647076"/>
                  </a:ext>
                </a:extLst>
              </a:tr>
              <a:tr h="929133">
                <a:tc>
                  <a:txBody>
                    <a:bodyPr/>
                    <a:lstStyle/>
                    <a:p>
                      <a:pPr algn="l">
                        <a:lnSpc>
                          <a:spcPct val="105000"/>
                        </a:lnSpc>
                        <a:spcAft>
                          <a:spcPts val="800"/>
                        </a:spcAft>
                      </a:pPr>
                      <a:r>
                        <a:rPr lang="en-ZA" sz="1200" dirty="0">
                          <a:effectLst/>
                        </a:rPr>
                        <a:t>Land availability</a:t>
                      </a:r>
                      <a:endParaRPr lang="en-ZA" sz="1200" dirty="0">
                        <a:effectLst/>
                        <a:latin typeface="Calibri" panose="020F0502020204030204" pitchFamily="34" charset="0"/>
                        <a:ea typeface="Calibri" panose="020F0502020204030204" pitchFamily="34" charset="0"/>
                      </a:endParaRPr>
                    </a:p>
                  </a:txBody>
                  <a:tcPr marL="55523" marR="55523" marT="0" marB="0" anchor="ctr"/>
                </a:tc>
                <a:tc>
                  <a:txBody>
                    <a:bodyPr/>
                    <a:lstStyle/>
                    <a:p>
                      <a:pPr marL="342900" lvl="0" indent="-342900">
                        <a:lnSpc>
                          <a:spcPct val="100000"/>
                        </a:lnSpc>
                        <a:spcAft>
                          <a:spcPts val="600"/>
                        </a:spcAft>
                        <a:buFont typeface="Arial" panose="020B0604020202020204" pitchFamily="34" charset="0"/>
                        <a:buChar char="•"/>
                        <a:tabLst>
                          <a:tab pos="457200" algn="l"/>
                        </a:tabLst>
                      </a:pPr>
                      <a:r>
                        <a:rPr lang="en-ZA" sz="1100" dirty="0">
                          <a:effectLst/>
                        </a:rPr>
                        <a:t>Densification</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Land assembly strategies</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Land swops</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Expropriation is an option at local municipal level</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Rapid Land Release Program</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523" marR="55523" marT="0" marB="0"/>
                </a:tc>
                <a:extLst>
                  <a:ext uri="{0D108BD9-81ED-4DB2-BD59-A6C34878D82A}">
                    <a16:rowId xmlns:a16="http://schemas.microsoft.com/office/drawing/2014/main" xmlns="" val="3018594848"/>
                  </a:ext>
                </a:extLst>
              </a:tr>
              <a:tr h="838200">
                <a:tc>
                  <a:txBody>
                    <a:bodyPr/>
                    <a:lstStyle/>
                    <a:p>
                      <a:pPr algn="l">
                        <a:lnSpc>
                          <a:spcPct val="105000"/>
                        </a:lnSpc>
                        <a:spcAft>
                          <a:spcPts val="800"/>
                        </a:spcAft>
                      </a:pPr>
                      <a:r>
                        <a:rPr lang="en-ZA" sz="1200" dirty="0">
                          <a:effectLst/>
                        </a:rPr>
                        <a:t>Lack of financial resources</a:t>
                      </a:r>
                      <a:endParaRPr lang="en-ZA" sz="1200" dirty="0">
                        <a:effectLst/>
                        <a:latin typeface="Calibri" panose="020F0502020204030204" pitchFamily="34" charset="0"/>
                        <a:ea typeface="Calibri" panose="020F0502020204030204" pitchFamily="34" charset="0"/>
                      </a:endParaRPr>
                    </a:p>
                  </a:txBody>
                  <a:tcPr marL="55523" marR="55523" marT="0" marB="0" anchor="ctr"/>
                </a:tc>
                <a:tc>
                  <a:txBody>
                    <a:bodyPr/>
                    <a:lstStyle/>
                    <a:p>
                      <a:pPr marL="342900" lvl="0" indent="-342900">
                        <a:lnSpc>
                          <a:spcPct val="100000"/>
                        </a:lnSpc>
                        <a:spcAft>
                          <a:spcPts val="600"/>
                        </a:spcAft>
                        <a:buFont typeface="Arial" panose="020B0604020202020204" pitchFamily="34" charset="0"/>
                        <a:buChar char="•"/>
                        <a:tabLst>
                          <a:tab pos="457200" algn="l"/>
                        </a:tabLst>
                      </a:pPr>
                      <a:r>
                        <a:rPr lang="en-ZA" sz="1100" dirty="0">
                          <a:effectLst/>
                        </a:rPr>
                        <a:t>Shift to site and services approach</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Commit to realistic targets and manage expectations with communities</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Partnership between the Private Sector and the Public Sector</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Consider alternative building material technology in the development of top structures</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523" marR="55523" marT="0" marB="0"/>
                </a:tc>
                <a:extLst>
                  <a:ext uri="{0D108BD9-81ED-4DB2-BD59-A6C34878D82A}">
                    <a16:rowId xmlns:a16="http://schemas.microsoft.com/office/drawing/2014/main" xmlns="" val="1846359822"/>
                  </a:ext>
                </a:extLst>
              </a:tr>
              <a:tr h="685800">
                <a:tc>
                  <a:txBody>
                    <a:bodyPr/>
                    <a:lstStyle/>
                    <a:p>
                      <a:pPr algn="l">
                        <a:lnSpc>
                          <a:spcPct val="105000"/>
                        </a:lnSpc>
                        <a:spcAft>
                          <a:spcPts val="800"/>
                        </a:spcAft>
                      </a:pPr>
                      <a:r>
                        <a:rPr lang="en-ZA" sz="1200" dirty="0">
                          <a:effectLst/>
                        </a:rPr>
                        <a:t>Lack of Capacity </a:t>
                      </a:r>
                      <a:endParaRPr lang="en-ZA" sz="1200" dirty="0">
                        <a:effectLst/>
                        <a:latin typeface="Calibri" panose="020F0502020204030204" pitchFamily="34" charset="0"/>
                        <a:ea typeface="Calibri" panose="020F0502020204030204" pitchFamily="34" charset="0"/>
                      </a:endParaRPr>
                    </a:p>
                  </a:txBody>
                  <a:tcPr marL="55523" marR="55523" marT="0" marB="0" anchor="ctr"/>
                </a:tc>
                <a:tc>
                  <a:txBody>
                    <a:bodyPr/>
                    <a:lstStyle/>
                    <a:p>
                      <a:pPr marL="342900" lvl="0" indent="-342900">
                        <a:lnSpc>
                          <a:spcPct val="100000"/>
                        </a:lnSpc>
                        <a:spcAft>
                          <a:spcPts val="600"/>
                        </a:spcAft>
                        <a:buFont typeface="Arial" panose="020B0604020202020204" pitchFamily="34" charset="0"/>
                        <a:buChar char="•"/>
                        <a:tabLst>
                          <a:tab pos="457200" algn="l"/>
                        </a:tabLst>
                      </a:pPr>
                      <a:r>
                        <a:rPr lang="en-ZA" sz="1100" dirty="0">
                          <a:effectLst/>
                        </a:rPr>
                        <a:t>HS planning</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Better IGR between all three spheres of Government</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Possible partnerships with the Private Sector to expedite pre-planning, planning and packaging of projects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523" marR="55523" marT="0" marB="0"/>
                </a:tc>
                <a:extLst>
                  <a:ext uri="{0D108BD9-81ED-4DB2-BD59-A6C34878D82A}">
                    <a16:rowId xmlns:a16="http://schemas.microsoft.com/office/drawing/2014/main" xmlns="" val="634853074"/>
                  </a:ext>
                </a:extLst>
              </a:tr>
              <a:tr h="762000">
                <a:tc>
                  <a:txBody>
                    <a:bodyPr/>
                    <a:lstStyle/>
                    <a:p>
                      <a:pPr algn="l">
                        <a:lnSpc>
                          <a:spcPct val="105000"/>
                        </a:lnSpc>
                        <a:spcAft>
                          <a:spcPts val="800"/>
                        </a:spcAft>
                      </a:pPr>
                      <a:r>
                        <a:rPr lang="en-ZA" sz="1200" dirty="0">
                          <a:effectLst/>
                        </a:rPr>
                        <a:t>Bulk Services Availability</a:t>
                      </a:r>
                      <a:endParaRPr lang="en-ZA" sz="1200" dirty="0">
                        <a:effectLst/>
                        <a:latin typeface="Calibri" panose="020F0502020204030204" pitchFamily="34" charset="0"/>
                        <a:ea typeface="Calibri" panose="020F0502020204030204" pitchFamily="34" charset="0"/>
                      </a:endParaRPr>
                    </a:p>
                  </a:txBody>
                  <a:tcPr marL="55523" marR="55523" marT="0" marB="0" anchor="ctr"/>
                </a:tc>
                <a:tc>
                  <a:txBody>
                    <a:bodyPr/>
                    <a:lstStyle/>
                    <a:p>
                      <a:pPr marL="342900" lvl="0" indent="-342900">
                        <a:lnSpc>
                          <a:spcPct val="100000"/>
                        </a:lnSpc>
                        <a:spcAft>
                          <a:spcPts val="600"/>
                        </a:spcAft>
                        <a:buFont typeface="Arial" panose="020B0604020202020204" pitchFamily="34" charset="0"/>
                        <a:buChar char="•"/>
                        <a:tabLst>
                          <a:tab pos="457200" algn="l"/>
                        </a:tabLst>
                      </a:pPr>
                      <a:r>
                        <a:rPr lang="en-ZA" sz="1100" dirty="0">
                          <a:effectLst/>
                        </a:rPr>
                        <a:t>Integrated master planning</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Maximise on existing bulk services</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Prioritise MIG funding for housing with integrated projects</a:t>
                      </a:r>
                    </a:p>
                    <a:p>
                      <a:pPr marL="342900" lvl="0" indent="-342900">
                        <a:lnSpc>
                          <a:spcPct val="100000"/>
                        </a:lnSpc>
                        <a:spcAft>
                          <a:spcPts val="600"/>
                        </a:spcAft>
                        <a:buFont typeface="Arial" panose="020B0604020202020204" pitchFamily="34" charset="0"/>
                        <a:buChar char="•"/>
                        <a:tabLst>
                          <a:tab pos="457200" algn="l"/>
                        </a:tabLst>
                      </a:pPr>
                      <a:r>
                        <a:rPr lang="en-ZA" sz="1100" dirty="0">
                          <a:effectLst/>
                        </a:rPr>
                        <a:t>Adopt alternative basic service provision technology such as on site packaging plants or other more innovative technological solutions</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523" marR="55523" marT="0" marB="0"/>
                </a:tc>
                <a:extLst>
                  <a:ext uri="{0D108BD9-81ED-4DB2-BD59-A6C34878D82A}">
                    <a16:rowId xmlns:a16="http://schemas.microsoft.com/office/drawing/2014/main" xmlns="" val="875553640"/>
                  </a:ext>
                </a:extLst>
              </a:tr>
            </a:tbl>
          </a:graphicData>
        </a:graphic>
      </p:graphicFrame>
    </p:spTree>
    <p:extLst>
      <p:ext uri="{BB962C8B-B14F-4D97-AF65-F5344CB8AC3E}">
        <p14:creationId xmlns:p14="http://schemas.microsoft.com/office/powerpoint/2010/main" val="348786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Title 1">
            <a:extLst>
              <a:ext uri="{FF2B5EF4-FFF2-40B4-BE49-F238E27FC236}">
                <a16:creationId xmlns:a16="http://schemas.microsoft.com/office/drawing/2014/main" xmlns="" id="{583B53E0-92BF-4161-8C87-494CAD319C6C}"/>
              </a:ext>
            </a:extLst>
          </p:cNvPr>
          <p:cNvSpPr>
            <a:spLocks noGrp="1"/>
          </p:cNvSpPr>
          <p:nvPr>
            <p:ph type="title"/>
          </p:nvPr>
        </p:nvSpPr>
        <p:spPr>
          <a:xfrm>
            <a:off x="295274" y="180975"/>
            <a:ext cx="8848725" cy="558800"/>
          </a:xfrm>
        </p:spPr>
        <p:txBody>
          <a:bodyPr/>
          <a:lstStyle/>
          <a:p>
            <a:pPr eaLnBrk="1" hangingPunct="1"/>
            <a:r>
              <a:rPr lang="en-ZA" altLang="en-US" sz="1800" dirty="0"/>
              <a:t>2021/22 PROGRAMMES THAT PRIORITIZE SAFETY, JOBS, DIGNITY AND WELL-BEING</a:t>
            </a:r>
          </a:p>
        </p:txBody>
      </p:sp>
      <p:sp>
        <p:nvSpPr>
          <p:cNvPr id="246787" name="Slide Number Placeholder 2">
            <a:extLst>
              <a:ext uri="{FF2B5EF4-FFF2-40B4-BE49-F238E27FC236}">
                <a16:creationId xmlns:a16="http://schemas.microsoft.com/office/drawing/2014/main" xmlns="" id="{79960B5E-06B8-4417-8323-E66CD690B1BB}"/>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B8E02A7E-D199-48A5-B3F4-43958D806274}" type="slidenum">
              <a:rPr lang="en-ZA" altLang="en-US" sz="900" b="0" smtClean="0">
                <a:solidFill>
                  <a:srgbClr val="003399"/>
                </a:solidFill>
              </a:rPr>
              <a:pPr>
                <a:spcBef>
                  <a:spcPct val="0"/>
                </a:spcBef>
                <a:buFontTx/>
                <a:buNone/>
              </a:pPr>
              <a:t>13</a:t>
            </a:fld>
            <a:endParaRPr lang="en-ZA" altLang="en-US" sz="900" b="0">
              <a:solidFill>
                <a:srgbClr val="003399"/>
              </a:solidFill>
            </a:endParaRPr>
          </a:p>
        </p:txBody>
      </p:sp>
      <p:sp>
        <p:nvSpPr>
          <p:cNvPr id="7" name="Rectangle 6">
            <a:extLst>
              <a:ext uri="{FF2B5EF4-FFF2-40B4-BE49-F238E27FC236}">
                <a16:creationId xmlns:a16="http://schemas.microsoft.com/office/drawing/2014/main" xmlns="" id="{CA8E5C3D-7474-46ED-A7CF-39D3E8709CC5}"/>
              </a:ext>
            </a:extLst>
          </p:cNvPr>
          <p:cNvSpPr/>
          <p:nvPr/>
        </p:nvSpPr>
        <p:spPr>
          <a:xfrm>
            <a:off x="434727" y="1056164"/>
            <a:ext cx="8366373" cy="4678204"/>
          </a:xfrm>
          <a:prstGeom prst="rect">
            <a:avLst/>
          </a:prstGeom>
        </p:spPr>
        <p:txBody>
          <a:bodyPr wrap="square" anchor="ctr">
            <a:spAutoFit/>
          </a:bodyPr>
          <a:lstStyle/>
          <a:p>
            <a:pPr algn="just"/>
            <a:r>
              <a:rPr lang="en-ZA" b="1" i="1" dirty="0">
                <a:solidFill>
                  <a:schemeClr val="bg1">
                    <a:lumMod val="50000"/>
                  </a:schemeClr>
                </a:solidFill>
              </a:rPr>
              <a:t>Informal Settlement Support Plan (ISSP):</a:t>
            </a:r>
          </a:p>
          <a:p>
            <a:pPr algn="just"/>
            <a:endParaRPr lang="en-ZA" sz="1600" b="1" i="1" dirty="0">
              <a:solidFill>
                <a:schemeClr val="bg1">
                  <a:lumMod val="50000"/>
                </a:schemeClr>
              </a:solidFill>
            </a:endParaRPr>
          </a:p>
          <a:p>
            <a:pPr algn="just"/>
            <a:r>
              <a:rPr lang="en-US" dirty="0"/>
              <a:t>The support to municipalities and related informal settlement communities falls under the policy framework of the National Upgrading of Informal Settlement </a:t>
            </a:r>
            <a:r>
              <a:rPr lang="en-US" dirty="0" err="1"/>
              <a:t>Programme</a:t>
            </a:r>
            <a:r>
              <a:rPr lang="en-US" dirty="0"/>
              <a:t> (UISP) and the provincial ISSF approach.  </a:t>
            </a:r>
          </a:p>
          <a:p>
            <a:pPr algn="just"/>
            <a:endParaRPr lang="en-US" dirty="0"/>
          </a:p>
          <a:p>
            <a:pPr algn="just"/>
            <a:r>
              <a:rPr lang="en-US" dirty="0"/>
              <a:t>NGO’s have also been appointed under the NGO Framework Agreement (working in conjunction with the Municipal Project Steering Committee, Municipal Housing Manager, technical consultants and informal settlement communities) to assist with:</a:t>
            </a:r>
          </a:p>
          <a:p>
            <a:pPr algn="just"/>
            <a:endParaRPr lang="en-US" dirty="0"/>
          </a:p>
          <a:p>
            <a:pPr marL="171450" indent="-171450" algn="just">
              <a:buFont typeface="Arial" panose="020B0604020202020204" pitchFamily="34" charset="0"/>
              <a:buChar char="•"/>
            </a:pPr>
            <a:r>
              <a:rPr lang="en-US" dirty="0"/>
              <a:t>Enumerations, </a:t>
            </a:r>
          </a:p>
          <a:p>
            <a:pPr marL="171450" indent="-171450" algn="just">
              <a:buFont typeface="Arial" panose="020B0604020202020204" pitchFamily="34" charset="0"/>
              <a:buChar char="•"/>
            </a:pPr>
            <a:r>
              <a:rPr lang="en-US" dirty="0"/>
              <a:t>Community-based planning, and </a:t>
            </a:r>
          </a:p>
          <a:p>
            <a:pPr marL="171450" indent="-171450" algn="just">
              <a:buFont typeface="Arial" panose="020B0604020202020204" pitchFamily="34" charset="0"/>
              <a:buChar char="•"/>
            </a:pPr>
            <a:r>
              <a:rPr lang="en-US" dirty="0"/>
              <a:t>Social facilitation (including leadership training capacity-building, and conflict mediation). </a:t>
            </a:r>
          </a:p>
          <a:p>
            <a:pPr algn="just"/>
            <a:endParaRPr lang="en-ZA"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Title 1">
            <a:extLst>
              <a:ext uri="{FF2B5EF4-FFF2-40B4-BE49-F238E27FC236}">
                <a16:creationId xmlns:a16="http://schemas.microsoft.com/office/drawing/2014/main" xmlns="" id="{583B53E0-92BF-4161-8C87-494CAD319C6C}"/>
              </a:ext>
            </a:extLst>
          </p:cNvPr>
          <p:cNvSpPr>
            <a:spLocks noGrp="1"/>
          </p:cNvSpPr>
          <p:nvPr>
            <p:ph type="title"/>
          </p:nvPr>
        </p:nvSpPr>
        <p:spPr>
          <a:xfrm>
            <a:off x="295274" y="180975"/>
            <a:ext cx="8848725" cy="558800"/>
          </a:xfrm>
        </p:spPr>
        <p:txBody>
          <a:bodyPr/>
          <a:lstStyle/>
          <a:p>
            <a:pPr eaLnBrk="1" hangingPunct="1"/>
            <a:r>
              <a:rPr lang="en-ZA" altLang="en-US" sz="1800" dirty="0"/>
              <a:t>2021/22 PROGRAMMES THAT PRIORITIZE SAFETY, JOBS, DIGNITY AND WELL-BEING</a:t>
            </a:r>
          </a:p>
        </p:txBody>
      </p:sp>
      <p:sp>
        <p:nvSpPr>
          <p:cNvPr id="246787" name="Slide Number Placeholder 2">
            <a:extLst>
              <a:ext uri="{FF2B5EF4-FFF2-40B4-BE49-F238E27FC236}">
                <a16:creationId xmlns:a16="http://schemas.microsoft.com/office/drawing/2014/main" xmlns="" id="{79960B5E-06B8-4417-8323-E66CD690B1BB}"/>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B8E02A7E-D199-48A5-B3F4-43958D806274}" type="slidenum">
              <a:rPr lang="en-ZA" altLang="en-US" sz="900" b="0" smtClean="0">
                <a:solidFill>
                  <a:srgbClr val="003399"/>
                </a:solidFill>
              </a:rPr>
              <a:pPr>
                <a:spcBef>
                  <a:spcPct val="0"/>
                </a:spcBef>
                <a:buFontTx/>
                <a:buNone/>
              </a:pPr>
              <a:t>14</a:t>
            </a:fld>
            <a:endParaRPr lang="en-ZA" altLang="en-US" sz="900" b="0">
              <a:solidFill>
                <a:srgbClr val="003399"/>
              </a:solidFill>
            </a:endParaRPr>
          </a:p>
        </p:txBody>
      </p:sp>
      <p:sp>
        <p:nvSpPr>
          <p:cNvPr id="5" name="Rectangle 4">
            <a:extLst>
              <a:ext uri="{FF2B5EF4-FFF2-40B4-BE49-F238E27FC236}">
                <a16:creationId xmlns:a16="http://schemas.microsoft.com/office/drawing/2014/main" xmlns="" id="{3768EF37-6CC5-4F98-8E0F-3B2314F61EE3}"/>
              </a:ext>
            </a:extLst>
          </p:cNvPr>
          <p:cNvSpPr/>
          <p:nvPr/>
        </p:nvSpPr>
        <p:spPr>
          <a:xfrm>
            <a:off x="171450" y="1036454"/>
            <a:ext cx="8801099" cy="5293757"/>
          </a:xfrm>
          <a:prstGeom prst="rect">
            <a:avLst/>
          </a:prstGeom>
        </p:spPr>
        <p:txBody>
          <a:bodyPr wrap="square" anchor="ctr">
            <a:spAutoFit/>
          </a:bodyPr>
          <a:lstStyle/>
          <a:p>
            <a:r>
              <a:rPr lang="en-US" b="1" i="1" dirty="0">
                <a:solidFill>
                  <a:schemeClr val="bg1">
                    <a:lumMod val="50000"/>
                  </a:schemeClr>
                </a:solidFill>
              </a:rPr>
              <a:t>SUPPORT TO GARDEN ROUTE DISTRICT MUNICIPALITIES:</a:t>
            </a:r>
          </a:p>
          <a:p>
            <a:endParaRPr lang="en-ZA" sz="1200" b="1" i="1" dirty="0">
              <a:solidFill>
                <a:schemeClr val="bg1">
                  <a:lumMod val="50000"/>
                </a:schemeClr>
              </a:solidFill>
            </a:endParaRPr>
          </a:p>
          <a:p>
            <a:r>
              <a:rPr lang="en-US" sz="1600" b="1" dirty="0" err="1">
                <a:solidFill>
                  <a:schemeClr val="bg1">
                    <a:lumMod val="50000"/>
                  </a:schemeClr>
                </a:solidFill>
              </a:rPr>
              <a:t>Bitou</a:t>
            </a:r>
            <a:r>
              <a:rPr lang="en-US" sz="1600" b="1" dirty="0">
                <a:solidFill>
                  <a:schemeClr val="bg1">
                    <a:lumMod val="50000"/>
                  </a:schemeClr>
                </a:solidFill>
              </a:rPr>
              <a:t>, Mossel Bay, Knysna and George Municipality:</a:t>
            </a:r>
          </a:p>
          <a:p>
            <a:pPr algn="just"/>
            <a:endParaRPr lang="en-US" sz="1400" b="1" dirty="0">
              <a:solidFill>
                <a:schemeClr val="bg1">
                  <a:lumMod val="50000"/>
                </a:schemeClr>
              </a:solidFill>
            </a:endParaRPr>
          </a:p>
          <a:p>
            <a:pPr algn="just"/>
            <a:r>
              <a:rPr lang="en-US" sz="1400" dirty="0"/>
              <a:t>NGO contracts in place in </a:t>
            </a:r>
            <a:r>
              <a:rPr lang="en-US" sz="1400" b="1" dirty="0">
                <a:solidFill>
                  <a:schemeClr val="tx2"/>
                </a:solidFill>
              </a:rPr>
              <a:t>Bitou, Mossel Bay, Knysna</a:t>
            </a:r>
            <a:r>
              <a:rPr lang="en-US" sz="1400" dirty="0">
                <a:solidFill>
                  <a:schemeClr val="tx2"/>
                </a:solidFill>
              </a:rPr>
              <a:t> </a:t>
            </a:r>
            <a:r>
              <a:rPr lang="en-US" sz="1400" dirty="0"/>
              <a:t>and awaiting initiation in </a:t>
            </a:r>
            <a:r>
              <a:rPr lang="en-US" sz="1400" b="1" dirty="0">
                <a:solidFill>
                  <a:schemeClr val="tx2"/>
                </a:solidFill>
              </a:rPr>
              <a:t>George</a:t>
            </a:r>
            <a:r>
              <a:rPr lang="en-US" sz="1400" dirty="0"/>
              <a:t> Municipality due to community issues yet to be resolved. </a:t>
            </a:r>
          </a:p>
          <a:p>
            <a:pPr algn="just"/>
            <a:endParaRPr lang="en-US" sz="1400" b="1" dirty="0"/>
          </a:p>
          <a:p>
            <a:pPr algn="just"/>
            <a:r>
              <a:rPr lang="en-US" sz="1400" b="1" dirty="0"/>
              <a:t>However, the Department supports all Western Cape Municipalities via various other means and channels of which the other municipalities benefit from:  </a:t>
            </a:r>
          </a:p>
          <a:p>
            <a:pPr algn="just"/>
            <a:endParaRPr lang="en-US" sz="1400" dirty="0"/>
          </a:p>
          <a:p>
            <a:pPr algn="just"/>
            <a:r>
              <a:rPr lang="en-US" sz="1400" b="1" dirty="0"/>
              <a:t>1) Through the Quarterly ISSP Forums, </a:t>
            </a:r>
            <a:r>
              <a:rPr lang="en-US" sz="1400" dirty="0"/>
              <a:t>hosted by the Department, Garden Route District Municipalities have been exposed to different capacity-building initiatives and best practice examples of the upgrading of informal settlements; and</a:t>
            </a:r>
          </a:p>
          <a:p>
            <a:pPr algn="just"/>
            <a:endParaRPr lang="en-US" sz="1400" dirty="0"/>
          </a:p>
          <a:p>
            <a:pPr algn="just"/>
            <a:r>
              <a:rPr lang="en-US" sz="1400" b="1" dirty="0"/>
              <a:t>2) During the initial Covid-19 Lockdown Levels, the Department offered all municipalities the chance to identify capacity gaps</a:t>
            </a:r>
            <a:r>
              <a:rPr lang="en-US" sz="1400" dirty="0"/>
              <a:t>: </a:t>
            </a:r>
          </a:p>
          <a:p>
            <a:pPr algn="just"/>
            <a:endParaRPr lang="en-US" sz="1400" dirty="0"/>
          </a:p>
          <a:p>
            <a:pPr marL="285750" indent="-285750" algn="just">
              <a:buFont typeface="Arial" panose="020B0604020202020204" pitchFamily="34" charset="0"/>
              <a:buChar char="•"/>
            </a:pPr>
            <a:r>
              <a:rPr lang="en-US" sz="1200" dirty="0"/>
              <a:t>A Municipal Survey (conducted prior to the May ISSP Forum), assessed the following issues: Covid-19 water tank delivery and installation delays, sustainability thereof, vandalism of tanks, sanitation requirements, land invasions, janitorial services, waste removal and NGO support.  All the Garden Route District municipalities provided feedback; and</a:t>
            </a:r>
          </a:p>
          <a:p>
            <a:pPr marL="285750" indent="-285750" algn="just">
              <a:buFont typeface="Arial" panose="020B0604020202020204" pitchFamily="34" charset="0"/>
              <a:buChar char="•"/>
            </a:pPr>
            <a:endParaRPr lang="en-US" sz="1200" dirty="0"/>
          </a:p>
          <a:p>
            <a:pPr marL="285750" indent="-285750" algn="just">
              <a:buFont typeface="Arial" panose="020B0604020202020204" pitchFamily="34" charset="0"/>
              <a:buChar char="•"/>
            </a:pPr>
            <a:r>
              <a:rPr lang="en-US" sz="1200" dirty="0"/>
              <a:t>A subsequent mini-ISSP Forum (held in June), hosted on behalf of the Department of Water and Sanitation and the Department of Local Government, surveyed all Municipalities on Water Supply, Sanitation and Janitorial Services, to which all the Garden Route Municipalities responded in detail, identifying sanitation ratios as a challenge to be addressed.</a:t>
            </a:r>
          </a:p>
          <a:p>
            <a:pPr algn="just"/>
            <a:endParaRPr lang="en-ZA" sz="1200" dirty="0"/>
          </a:p>
        </p:txBody>
      </p:sp>
    </p:spTree>
    <p:extLst>
      <p:ext uri="{BB962C8B-B14F-4D97-AF65-F5344CB8AC3E}">
        <p14:creationId xmlns:p14="http://schemas.microsoft.com/office/powerpoint/2010/main" val="3190651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itle 1">
            <a:extLst>
              <a:ext uri="{FF2B5EF4-FFF2-40B4-BE49-F238E27FC236}">
                <a16:creationId xmlns:a16="http://schemas.microsoft.com/office/drawing/2014/main" xmlns="" id="{EFD879A8-84E6-4F62-A3BC-2B34EBE8C118}"/>
              </a:ext>
            </a:extLst>
          </p:cNvPr>
          <p:cNvSpPr>
            <a:spLocks noGrp="1"/>
          </p:cNvSpPr>
          <p:nvPr>
            <p:ph type="title"/>
          </p:nvPr>
        </p:nvSpPr>
        <p:spPr>
          <a:xfrm>
            <a:off x="457200" y="200025"/>
            <a:ext cx="8597900" cy="560388"/>
          </a:xfrm>
        </p:spPr>
        <p:txBody>
          <a:bodyPr/>
          <a:lstStyle/>
          <a:p>
            <a:pPr eaLnBrk="1" hangingPunct="1"/>
            <a:r>
              <a:rPr lang="en-ZA" altLang="en-US"/>
              <a:t>WAY FORWARD</a:t>
            </a:r>
          </a:p>
        </p:txBody>
      </p:sp>
      <p:sp>
        <p:nvSpPr>
          <p:cNvPr id="248835" name="Slide Number Placeholder 2">
            <a:extLst>
              <a:ext uri="{FF2B5EF4-FFF2-40B4-BE49-F238E27FC236}">
                <a16:creationId xmlns:a16="http://schemas.microsoft.com/office/drawing/2014/main" xmlns="" id="{8642FBF7-8721-4332-8203-AE5013358503}"/>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Font typeface="Arial" panose="020B0604020202020204" pitchFamily="34" charset="0"/>
              <a:defRPr sz="1600" b="1">
                <a:solidFill>
                  <a:schemeClr val="tx1"/>
                </a:solidFill>
                <a:latin typeface="Century Gothic" panose="020B0502020202020204" pitchFamily="34" charset="0"/>
              </a:defRPr>
            </a:lvl1pPr>
            <a:lvl2pPr marL="742950" indent="-285750">
              <a:spcBef>
                <a:spcPts val="300"/>
              </a:spcBef>
              <a:buClr>
                <a:srgbClr val="002060"/>
              </a:buClr>
              <a:buBlip>
                <a:blip r:embed="rId2"/>
              </a:buBlip>
              <a:defRPr sz="1600">
                <a:solidFill>
                  <a:schemeClr val="tx1"/>
                </a:solidFill>
                <a:latin typeface="Century Gothic" panose="020B0502020202020204" pitchFamily="34" charset="0"/>
              </a:defRPr>
            </a:lvl2pPr>
            <a:lvl3pPr marL="11430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3pPr>
            <a:lvl4pPr marL="1600200" indent="-228600">
              <a:spcBef>
                <a:spcPts val="300"/>
              </a:spcBef>
              <a:buClr>
                <a:srgbClr val="998F86"/>
              </a:buClr>
              <a:buFont typeface="Arial" panose="020B0604020202020204" pitchFamily="34" charset="0"/>
              <a:buChar char="–"/>
              <a:defRPr sz="1600">
                <a:solidFill>
                  <a:schemeClr val="tx1"/>
                </a:solidFill>
                <a:latin typeface="Century Gothic" panose="020B0502020202020204" pitchFamily="34" charset="0"/>
              </a:defRPr>
            </a:lvl4pPr>
            <a:lvl5pPr marL="2057400" indent="-228600">
              <a:spcBef>
                <a:spcPts val="300"/>
              </a:spcBef>
              <a:buFont typeface="Arial" panose="020B0604020202020204" pitchFamily="34" charset="0"/>
              <a:defRPr sz="1600">
                <a:solidFill>
                  <a:schemeClr val="tx2"/>
                </a:solidFill>
                <a:latin typeface="Century Gothic" panose="020B0502020202020204" pitchFamily="34" charset="0"/>
              </a:defRPr>
            </a:lvl5pPr>
            <a:lvl6pPr marL="25146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6pPr>
            <a:lvl7pPr marL="29718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7pPr>
            <a:lvl8pPr marL="34290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8pPr>
            <a:lvl9pPr marL="3886200" indent="-228600" eaLnBrk="0" fontAlgn="base" hangingPunct="0">
              <a:spcBef>
                <a:spcPts val="300"/>
              </a:spcBef>
              <a:spcAft>
                <a:spcPct val="0"/>
              </a:spcAft>
              <a:buFont typeface="Arial" panose="020B0604020202020204" pitchFamily="34" charset="0"/>
              <a:defRPr sz="1600">
                <a:solidFill>
                  <a:schemeClr val="tx2"/>
                </a:solidFill>
                <a:latin typeface="Century Gothic" panose="020B0502020202020204" pitchFamily="34" charset="0"/>
              </a:defRPr>
            </a:lvl9pPr>
          </a:lstStyle>
          <a:p>
            <a:pPr>
              <a:spcBef>
                <a:spcPct val="0"/>
              </a:spcBef>
              <a:buFontTx/>
              <a:buNone/>
            </a:pPr>
            <a:fld id="{69644395-D754-405A-A113-0E855479B9CC}" type="slidenum">
              <a:rPr lang="en-ZA" altLang="en-US" sz="900" b="0" smtClean="0">
                <a:solidFill>
                  <a:srgbClr val="003399"/>
                </a:solidFill>
              </a:rPr>
              <a:pPr>
                <a:spcBef>
                  <a:spcPct val="0"/>
                </a:spcBef>
                <a:buFontTx/>
                <a:buNone/>
              </a:pPr>
              <a:t>15</a:t>
            </a:fld>
            <a:endParaRPr lang="en-ZA" altLang="en-US" sz="900" b="0">
              <a:solidFill>
                <a:srgbClr val="003399"/>
              </a:solidFill>
            </a:endParaRPr>
          </a:p>
        </p:txBody>
      </p:sp>
      <p:sp>
        <p:nvSpPr>
          <p:cNvPr id="248836" name="Text Placeholder 4">
            <a:extLst>
              <a:ext uri="{FF2B5EF4-FFF2-40B4-BE49-F238E27FC236}">
                <a16:creationId xmlns:a16="http://schemas.microsoft.com/office/drawing/2014/main" xmlns="" id="{616CEA19-E8BB-4117-B046-3505133D3857}"/>
              </a:ext>
            </a:extLst>
          </p:cNvPr>
          <p:cNvSpPr>
            <a:spLocks noGrp="1"/>
          </p:cNvSpPr>
          <p:nvPr>
            <p:ph type="body" sz="quarter" idx="10"/>
          </p:nvPr>
        </p:nvSpPr>
        <p:spPr>
          <a:xfrm>
            <a:off x="295275" y="1196975"/>
            <a:ext cx="8597900" cy="4895850"/>
          </a:xfrm>
        </p:spPr>
        <p:txBody>
          <a:bodyPr/>
          <a:lstStyle/>
          <a:p>
            <a:pPr marL="285750" indent="-285750" eaLnBrk="1" hangingPunct="1">
              <a:lnSpc>
                <a:spcPct val="150000"/>
              </a:lnSpc>
              <a:buFont typeface="Arial" panose="020B0604020202020204" pitchFamily="34" charset="0"/>
              <a:buChar char="•"/>
            </a:pPr>
            <a:r>
              <a:rPr lang="en-US" altLang="en-US" sz="1800" b="0" dirty="0"/>
              <a:t>Realign human settlements planning to new policy directives</a:t>
            </a:r>
          </a:p>
          <a:p>
            <a:pPr marL="285750" indent="-285750" eaLnBrk="1" hangingPunct="1">
              <a:lnSpc>
                <a:spcPct val="150000"/>
              </a:lnSpc>
              <a:buFont typeface="Arial" panose="020B0604020202020204" pitchFamily="34" charset="0"/>
              <a:buChar char="•"/>
            </a:pPr>
            <a:r>
              <a:rPr lang="en-US" altLang="en-US" sz="1800" b="0" dirty="0"/>
              <a:t>Municipalities should start to review and re-write their allocations policy in line with this</a:t>
            </a:r>
          </a:p>
          <a:p>
            <a:pPr marL="285750" indent="-285750" eaLnBrk="1" hangingPunct="1">
              <a:lnSpc>
                <a:spcPct val="150000"/>
              </a:lnSpc>
              <a:buFont typeface="Arial" panose="020B0604020202020204" pitchFamily="34" charset="0"/>
              <a:buChar char="•"/>
            </a:pPr>
            <a:r>
              <a:rPr lang="en-US" altLang="en-US" sz="1800" b="0" dirty="0" err="1"/>
              <a:t>DoHS</a:t>
            </a:r>
            <a:r>
              <a:rPr lang="en-US" altLang="en-US" sz="1800" b="0" dirty="0"/>
              <a:t> will provide guidance to this in the New Year</a:t>
            </a:r>
          </a:p>
          <a:p>
            <a:pPr marL="285750" indent="-285750" eaLnBrk="1" hangingPunct="1">
              <a:lnSpc>
                <a:spcPct val="150000"/>
              </a:lnSpc>
              <a:buFont typeface="Arial" panose="020B0604020202020204" pitchFamily="34" charset="0"/>
              <a:buChar char="•"/>
            </a:pPr>
            <a:r>
              <a:rPr lang="en-US" altLang="en-US" sz="1800" b="0" dirty="0"/>
              <a:t>Minister has directed the </a:t>
            </a:r>
            <a:r>
              <a:rPr lang="en-US" altLang="en-US" sz="1800" b="0" dirty="0" err="1"/>
              <a:t>DoHS</a:t>
            </a:r>
            <a:r>
              <a:rPr lang="en-US" altLang="en-US" sz="1800" b="0" dirty="0"/>
              <a:t> to have a new delivery model for the Department by September 2021</a:t>
            </a:r>
          </a:p>
          <a:p>
            <a:pPr marL="285750" indent="-285750" eaLnBrk="1" hangingPunct="1">
              <a:lnSpc>
                <a:spcPct val="150000"/>
              </a:lnSpc>
              <a:buFont typeface="Arial" panose="020B0604020202020204" pitchFamily="34" charset="0"/>
              <a:buChar char="•"/>
            </a:pPr>
            <a:r>
              <a:rPr lang="en-US" altLang="en-US" sz="1800" b="0" dirty="0"/>
              <a:t>Strategic planning (SDF’s and HSP’s) to give better direction to spatial targeting</a:t>
            </a:r>
          </a:p>
          <a:p>
            <a:pPr marL="285750" indent="-285750" eaLnBrk="1" hangingPunct="1">
              <a:lnSpc>
                <a:spcPct val="150000"/>
              </a:lnSpc>
              <a:buFont typeface="Arial" panose="020B0604020202020204" pitchFamily="34" charset="0"/>
              <a:buChar char="•"/>
            </a:pPr>
            <a:r>
              <a:rPr lang="en-US" altLang="en-US" sz="1800" b="0" dirty="0" err="1"/>
              <a:t>Utilise</a:t>
            </a:r>
            <a:r>
              <a:rPr lang="en-US" altLang="en-US" sz="1800" b="0" dirty="0"/>
              <a:t> PHSHDA’s to more effectively coordinate Human Settlements/Housing initiatives (spatial targeting)</a:t>
            </a:r>
          </a:p>
          <a:p>
            <a:pPr eaLnBrk="1" hangingPunct="1"/>
            <a:endParaRPr lang="en-US" alt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qYFU8dMoM0esyVn7WNQT3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beNAe8ZTEEyKIIjjGV93s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CG-Environmental Affairs and Development Planning-New PPT Master-01112012">
  <a:themeElements>
    <a:clrScheme name="Custom 18">
      <a:dk1>
        <a:sysClr val="windowText" lastClr="000000"/>
      </a:dk1>
      <a:lt1>
        <a:sysClr val="window" lastClr="FFFFFF"/>
      </a:lt1>
      <a:dk2>
        <a:srgbClr val="003399"/>
      </a:dk2>
      <a:lt2>
        <a:srgbClr val="3377FF"/>
      </a:lt2>
      <a:accent1>
        <a:srgbClr val="73AFB6"/>
      </a:accent1>
      <a:accent2>
        <a:srgbClr val="956E8E"/>
      </a:accent2>
      <a:accent3>
        <a:srgbClr val="998F86"/>
      </a:accent3>
      <a:accent4>
        <a:srgbClr val="C4BEB8"/>
      </a:accent4>
      <a:accent5>
        <a:srgbClr val="5C8727"/>
      </a:accent5>
      <a:accent6>
        <a:srgbClr val="F89728"/>
      </a:accent6>
      <a:hlink>
        <a:srgbClr val="B5121B"/>
      </a:hlink>
      <a:folHlink>
        <a:srgbClr val="998F86"/>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3863</TotalTime>
  <Words>787</Words>
  <Application>Microsoft Office PowerPoint</Application>
  <PresentationFormat>On-screen Show (4:3)</PresentationFormat>
  <Paragraphs>124</Paragraphs>
  <Slides>16</Slides>
  <Notes>0</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16</vt:i4>
      </vt:variant>
    </vt:vector>
  </HeadingPairs>
  <TitlesOfParts>
    <vt:vector size="20" baseType="lpstr">
      <vt:lpstr>1_Office Theme</vt:lpstr>
      <vt:lpstr>2_Custom Design</vt:lpstr>
      <vt:lpstr>WCG-Environmental Affairs and Development Planning-New PPT Master-01112012</vt:lpstr>
      <vt:lpstr>think-cell Slide</vt:lpstr>
      <vt:lpstr>PowerPoint Presentation</vt:lpstr>
      <vt:lpstr>STATUS OF 2020/21 PROJECTS WITHIN GARDEN ROUTE DISTRICT</vt:lpstr>
      <vt:lpstr>STATUS OF 2020/21 PROJECTS WITHIN GARDEN ROUTE DISTRICT</vt:lpstr>
      <vt:lpstr>STATUS OF 2020/21 PROJECTS WITHIN GARDEN ROUTE DISTRICT</vt:lpstr>
      <vt:lpstr>STATUS OF 2020/21 PROJECTS WITHIN GARDEN ROUTE DISTRICT</vt:lpstr>
      <vt:lpstr>STATUS OF 2020/21 PROJECTS WITHIN GARDEN ROUTE DISTRICT</vt:lpstr>
      <vt:lpstr>STATUS OF 2020/21 PROJECTS WITHIN GARDEN ROUTE DISTRICT</vt:lpstr>
      <vt:lpstr>STATUS OF 2020/21 PROJECTS WITHIN GARDEN ROUTE DISTRICT</vt:lpstr>
      <vt:lpstr>STATUS OF 2020/21 PROJECTS WITHIN GARDEN ROUTE DISTRICT</vt:lpstr>
      <vt:lpstr>STATUS OF 2020/21 PROJECTS WITHIN GARDEN ROUTE DISTRICT</vt:lpstr>
      <vt:lpstr>CHALLENGES AND POSSIBLE SOLUTIONS</vt:lpstr>
      <vt:lpstr>CHALLENGES AND POSSIBLE SOLUTIONS</vt:lpstr>
      <vt:lpstr>2021/22 PROGRAMMES THAT PRIORITIZE SAFETY, JOBS, DIGNITY AND WELL-BEING</vt:lpstr>
      <vt:lpstr>2021/22 PROGRAMMES THAT PRIORITIZE SAFETY, JOBS, DIGNITY AND WELL-BEING</vt:lpstr>
      <vt:lpstr>WAY FORWARD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Conray Joseph</dc:creator>
  <cp:lastModifiedBy>mercy</cp:lastModifiedBy>
  <cp:revision>313</cp:revision>
  <cp:lastPrinted>2020-11-24T06:49:54Z</cp:lastPrinted>
  <dcterms:created xsi:type="dcterms:W3CDTF">2006-08-16T00:00:00Z</dcterms:created>
  <dcterms:modified xsi:type="dcterms:W3CDTF">2020-11-24T09:04:15Z</dcterms:modified>
</cp:coreProperties>
</file>